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90" r:id="rId2"/>
    <p:sldId id="288" r:id="rId3"/>
    <p:sldId id="267" r:id="rId4"/>
    <p:sldId id="271" r:id="rId5"/>
    <p:sldId id="289" r:id="rId6"/>
    <p:sldId id="285" r:id="rId7"/>
    <p:sldId id="272" r:id="rId8"/>
    <p:sldId id="284" r:id="rId9"/>
    <p:sldId id="273" r:id="rId10"/>
    <p:sldId id="275" r:id="rId11"/>
    <p:sldId id="274" r:id="rId12"/>
    <p:sldId id="276" r:id="rId13"/>
    <p:sldId id="277" r:id="rId14"/>
    <p:sldId id="278" r:id="rId15"/>
    <p:sldId id="297" r:id="rId16"/>
    <p:sldId id="298" r:id="rId17"/>
    <p:sldId id="299" r:id="rId18"/>
    <p:sldId id="300" r:id="rId19"/>
    <p:sldId id="301" r:id="rId20"/>
    <p:sldId id="291" r:id="rId21"/>
    <p:sldId id="292" r:id="rId22"/>
    <p:sldId id="295" r:id="rId23"/>
    <p:sldId id="293" r:id="rId24"/>
    <p:sldId id="294" r:id="rId25"/>
    <p:sldId id="296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660066"/>
    <a:srgbClr val="FF0066"/>
    <a:srgbClr val="0000FF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96" autoAdjust="0"/>
    <p:restoredTop sz="94660"/>
  </p:normalViewPr>
  <p:slideViewPr>
    <p:cSldViewPr>
      <p:cViewPr varScale="1">
        <p:scale>
          <a:sx n="82" d="100"/>
          <a:sy n="82" d="100"/>
        </p:scale>
        <p:origin x="-15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46912-B364-4971-8161-E0E903AE803D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A3938-50E2-4A3E-841A-754A195CE9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46912-B364-4971-8161-E0E903AE803D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A3938-50E2-4A3E-841A-754A195CE9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46912-B364-4971-8161-E0E903AE803D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A3938-50E2-4A3E-841A-754A195CE9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46912-B364-4971-8161-E0E903AE803D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A3938-50E2-4A3E-841A-754A195CE9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46912-B364-4971-8161-E0E903AE803D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A3938-50E2-4A3E-841A-754A195CE9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46912-B364-4971-8161-E0E903AE803D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A3938-50E2-4A3E-841A-754A195CE9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46912-B364-4971-8161-E0E903AE803D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A3938-50E2-4A3E-841A-754A195CE9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46912-B364-4971-8161-E0E903AE803D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A3938-50E2-4A3E-841A-754A195CE9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46912-B364-4971-8161-E0E903AE803D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A3938-50E2-4A3E-841A-754A195CE9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46912-B364-4971-8161-E0E903AE803D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A3938-50E2-4A3E-841A-754A195CE9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46912-B364-4971-8161-E0E903AE803D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A3938-50E2-4A3E-841A-754A195CE9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D46912-B364-4971-8161-E0E903AE803D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4A3938-50E2-4A3E-841A-754A195CE9B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ransition spd="slow">
    <p:pull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NEW%20POWER%20POINT%202013\FINESH%20CLASS%20%2010\LESSION%20%204\PEEDANAM%202.M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NEW%20POWER%20POINT%202013\FINESH%20CLASS%20%2010\LESSION%20%204\PEEDANAM%201.MPG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New folderm9\class 10\les 1\Catechism.tif"/>
          <p:cNvPicPr>
            <a:picLocks noChangeAspect="1" noChangeArrowheads="1"/>
          </p:cNvPicPr>
          <p:nvPr/>
        </p:nvPicPr>
        <p:blipFill>
          <a:blip r:embed="rId2" cstate="print">
            <a:lum/>
          </a:blip>
          <a:srcRect b="25628"/>
          <a:stretch>
            <a:fillRect/>
          </a:stretch>
        </p:blipFill>
        <p:spPr bwMode="auto">
          <a:xfrm>
            <a:off x="1066800" y="-308541"/>
            <a:ext cx="7079650" cy="7166541"/>
          </a:xfrm>
          <a:prstGeom prst="ellipse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343400"/>
            <a:ext cx="91440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800600"/>
            <a:ext cx="9144000" cy="9906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600" b="1" dirty="0">
                <a:solidFill>
                  <a:srgbClr val="FF0000"/>
                </a:solidFill>
                <a:effectLst/>
                <a:latin typeface="ML-Aathira" pitchFamily="82" charset="0"/>
              </a:rPr>
              <a:t>k` t{]</a:t>
            </a:r>
            <a:r>
              <a:rPr lang="en-US" sz="5600" b="1" dirty="0" err="1">
                <a:solidFill>
                  <a:srgbClr val="FF0000"/>
                </a:solidFill>
                <a:effectLst/>
                <a:latin typeface="ML-Aathira" pitchFamily="82" charset="0"/>
              </a:rPr>
              <a:t>jnX</a:t>
            </a:r>
            <a:r>
              <a:rPr lang="en-US" sz="5600" b="1" dirty="0">
                <a:solidFill>
                  <a:srgbClr val="FF0000"/>
                </a:solidFill>
                <a:effectLst/>
                <a:latin typeface="ML-Aathira" pitchFamily="82" charset="0"/>
              </a:rPr>
              <a:t> </a:t>
            </a:r>
            <a:r>
              <a:rPr lang="en-US" sz="5600" b="1" dirty="0" err="1">
                <a:solidFill>
                  <a:srgbClr val="FF0000"/>
                </a:solidFill>
                <a:effectLst/>
                <a:latin typeface="ML-Aathira" pitchFamily="82" charset="0"/>
              </a:rPr>
              <a:t>kaqlw</a:t>
            </a:r>
            <a:r>
              <a:rPr lang="en-US" b="1" dirty="0">
                <a:effectLst/>
                <a:latin typeface="ML-Aathira" pitchFamily="82" charset="0"/>
              </a:rPr>
              <a:t/>
            </a:r>
            <a:br>
              <a:rPr lang="en-US" b="1" dirty="0">
                <a:effectLst/>
                <a:latin typeface="ML-Aathira" pitchFamily="82" charset="0"/>
              </a:rPr>
            </a:br>
            <a:r>
              <a:rPr lang="en-US" sz="3300" b="1" dirty="0" err="1">
                <a:effectLst/>
                <a:latin typeface="ML-Aathira" pitchFamily="82" charset="0"/>
              </a:rPr>
              <a:t>kotdm</a:t>
            </a:r>
            <a:r>
              <a:rPr lang="en-US" sz="3300" b="1" dirty="0">
                <a:effectLst/>
                <a:latin typeface="ML-Aathira" pitchFamily="82" charset="0"/>
              </a:rPr>
              <a:t> </a:t>
            </a:r>
            <a:r>
              <a:rPr lang="en-US" sz="3300" b="1" dirty="0" err="1">
                <a:effectLst/>
                <a:latin typeface="ML-Aathira" pitchFamily="82" charset="0"/>
              </a:rPr>
              <a:t>ae-_mÀ</a:t>
            </a:r>
            <a:r>
              <a:rPr lang="en-US" sz="3300" b="1" dirty="0">
                <a:effectLst/>
                <a:latin typeface="ML-Aathira" pitchFamily="82" charset="0"/>
              </a:rPr>
              <a:t> </a:t>
            </a:r>
            <a:r>
              <a:rPr lang="en-US" sz="3300" b="1" dirty="0" err="1">
                <a:effectLst/>
                <a:latin typeface="ML-Aathira" pitchFamily="82" charset="0"/>
              </a:rPr>
              <a:t>k`-bpsS</a:t>
            </a:r>
            <a:r>
              <a:rPr lang="en-US" sz="3300" b="1" dirty="0">
                <a:effectLst/>
                <a:latin typeface="ML-Aathira" pitchFamily="82" charset="0"/>
              </a:rPr>
              <a:t> </a:t>
            </a:r>
            <a:r>
              <a:rPr lang="en-US" sz="3300" b="1" dirty="0" err="1">
                <a:effectLst/>
                <a:latin typeface="ML-Aathira" pitchFamily="82" charset="0"/>
              </a:rPr>
              <a:t>hnizmk</a:t>
            </a:r>
            <a:r>
              <a:rPr lang="en-US" sz="3300" b="1" dirty="0">
                <a:effectLst/>
                <a:latin typeface="ML-Aathira" pitchFamily="82" charset="0"/>
              </a:rPr>
              <a:t> </a:t>
            </a:r>
            <a:br>
              <a:rPr lang="en-US" sz="3300" b="1" dirty="0">
                <a:effectLst/>
                <a:latin typeface="ML-Aathira" pitchFamily="82" charset="0"/>
              </a:rPr>
            </a:br>
            <a:r>
              <a:rPr lang="en-US" sz="3300" b="1" dirty="0">
                <a:effectLst/>
                <a:latin typeface="ML-Aathira" pitchFamily="82" charset="0"/>
              </a:rPr>
              <a:t>]</a:t>
            </a:r>
            <a:r>
              <a:rPr lang="en-US" sz="3300" b="1" dirty="0" err="1">
                <a:effectLst/>
                <a:latin typeface="ML-Aathira" pitchFamily="82" charset="0"/>
              </a:rPr>
              <a:t>cn</a:t>
            </a:r>
            <a:r>
              <a:rPr lang="en-US" sz="3300" b="1" dirty="0">
                <a:effectLst/>
                <a:latin typeface="ML-Aathira" pitchFamily="82" charset="0"/>
              </a:rPr>
              <a:t>-</a:t>
            </a:r>
            <a:r>
              <a:rPr lang="en-US" sz="3300" b="1" dirty="0" err="1">
                <a:effectLst/>
                <a:latin typeface="ML-Aathira" pitchFamily="82" charset="0"/>
              </a:rPr>
              <a:t>io</a:t>
            </a:r>
            <a:r>
              <a:rPr lang="en-US" sz="3300" b="1" dirty="0">
                <a:effectLst/>
                <a:latin typeface="ML-Aathira" pitchFamily="82" charset="0"/>
              </a:rPr>
              <a:t>-e\ ]</a:t>
            </a:r>
            <a:r>
              <a:rPr lang="en-US" sz="3300" b="1" dirty="0" err="1">
                <a:effectLst/>
                <a:latin typeface="ML-Aathira" pitchFamily="82" charset="0"/>
              </a:rPr>
              <a:t>mTm</a:t>
            </a:r>
            <a:r>
              <a:rPr lang="en-US" sz="3300" b="1" dirty="0">
                <a:effectLst/>
                <a:latin typeface="ML-Aathira" pitchFamily="82" charset="0"/>
              </a:rPr>
              <a:t>-hen.</a:t>
            </a:r>
          </a:p>
        </p:txBody>
      </p:sp>
      <p:sp>
        <p:nvSpPr>
          <p:cNvPr id="6" name="Freeform 2"/>
          <p:cNvSpPr>
            <a:spLocks/>
          </p:cNvSpPr>
          <p:nvPr/>
        </p:nvSpPr>
        <p:spPr bwMode="auto">
          <a:xfrm>
            <a:off x="0" y="-304800"/>
            <a:ext cx="9144000" cy="6553200"/>
          </a:xfrm>
          <a:custGeom>
            <a:avLst/>
            <a:gdLst/>
            <a:ahLst/>
            <a:cxnLst>
              <a:cxn ang="0">
                <a:pos x="0" y="6"/>
              </a:cxn>
              <a:cxn ang="0">
                <a:pos x="206" y="6"/>
              </a:cxn>
              <a:cxn ang="0">
                <a:pos x="206" y="19"/>
              </a:cxn>
              <a:cxn ang="0">
                <a:pos x="102" y="15"/>
              </a:cxn>
              <a:cxn ang="0">
                <a:pos x="0" y="150"/>
              </a:cxn>
              <a:cxn ang="0">
                <a:pos x="0" y="6"/>
              </a:cxn>
            </a:cxnLst>
            <a:rect l="0" t="0" r="r" b="b"/>
            <a:pathLst>
              <a:path w="206" h="150">
                <a:moveTo>
                  <a:pt x="0" y="6"/>
                </a:moveTo>
                <a:lnTo>
                  <a:pt x="206" y="6"/>
                </a:lnTo>
                <a:lnTo>
                  <a:pt x="206" y="19"/>
                </a:lnTo>
                <a:cubicBezTo>
                  <a:pt x="149" y="36"/>
                  <a:pt x="126" y="19"/>
                  <a:pt x="102" y="15"/>
                </a:cubicBezTo>
                <a:cubicBezTo>
                  <a:pt x="25" y="0"/>
                  <a:pt x="2" y="73"/>
                  <a:pt x="0" y="150"/>
                </a:cubicBezTo>
                <a:lnTo>
                  <a:pt x="0" y="6"/>
                </a:lnTo>
                <a:close/>
              </a:path>
            </a:pathLst>
          </a:custGeom>
          <a:solidFill>
            <a:srgbClr val="CCFF99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" name="Flowchart: Delay 7"/>
          <p:cNvSpPr/>
          <p:nvPr/>
        </p:nvSpPr>
        <p:spPr>
          <a:xfrm flipH="1">
            <a:off x="7620000" y="4648200"/>
            <a:ext cx="1524000" cy="1219200"/>
          </a:xfrm>
          <a:prstGeom prst="flowChartDelay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b="1" dirty="0">
                <a:latin typeface="ML-Aathira" pitchFamily="82" charset="0"/>
              </a:rPr>
              <a:t>10</a:t>
            </a: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7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838200" y="381000"/>
            <a:ext cx="7391400" cy="5786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9388" algn="l"/>
              </a:tabLst>
            </a:pPr>
            <a:r>
              <a:rPr kumimoji="0" lang="pt-BR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/>
              </a:rPr>
              <a:t>]uckvXy cà-km-£n-IÄ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9388" algn="l"/>
              </a:tabLst>
            </a:pPr>
            <a:endParaRPr kumimoji="0" lang="en-US" sz="3000" b="0" i="0" u="none" strike="noStrike" cap="none" normalizeH="0" baseline="0" dirty="0">
              <a:ln>
                <a:noFill/>
              </a:ln>
              <a:solidFill>
                <a:srgbClr val="0000FF"/>
              </a:solidFill>
              <a:effectLst/>
              <a:latin typeface="ML-Aathira" pitchFamily="82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l"/>
              </a:tabLst>
            </a:pP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	{InkvXp-hÀjw 3þmw \qäm-­nsâ Bcw`w apXÂ kmt¸mÀ N{I-hÀ¯n-amÀ t]Àjy-bnse {InkvXym-\n-Isf AXn-{Iq-c-ambn ]oVn-¸n</a:t>
            </a:r>
            <a:r>
              <a:rPr lang="en-US" sz="3000" dirty="0">
                <a:latin typeface="ML-Aathira" pitchFamily="82" charset="0"/>
              </a:rPr>
              <a:t>¨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n-cp-¶p.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l"/>
              </a:tabLst>
            </a:pP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9388" algn="l"/>
              </a:tabLst>
            </a:pP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Cu Ime-L-«-¯nse cà-km-£n-IÄ</a:t>
            </a: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9388" algn="l"/>
              </a:tabLst>
            </a:pP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1.  hn. Im³UnU</a:t>
            </a: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l"/>
              </a:tabLst>
            </a:pP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2.</a:t>
            </a:r>
            <a:r>
              <a:rPr kumimoji="0" lang="pt-BR" sz="3000" b="0" i="0" u="none" strike="noStrike" cap="none" normalizeH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skeq-jymkvsXkn-^-Wnse sa{Xm-\m-bn-cp¶ sia-tbm³ s_Àk-ss_, At</a:t>
            </a:r>
            <a:r>
              <a:rPr lang="en-US" sz="3000" dirty="0">
                <a:latin typeface="ML-Aathira" pitchFamily="82" charset="0"/>
              </a:rPr>
              <a:t>±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-l-¯nsâ ktlm-Z-cn-amÀ, cmP-sIm-«m-c-¯nse tPmen-¡m-cm-bn-cp¶ t]mkn, At</a:t>
            </a:r>
            <a:r>
              <a:rPr lang="en-US" sz="3000" dirty="0">
                <a:latin typeface="ML-Aathira" pitchFamily="82" charset="0"/>
              </a:rPr>
              <a:t>±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-l-¯nsâ aIÄ aÀ¯m, hn. adq¯....</a:t>
            </a:r>
            <a:endParaRPr kumimoji="0" lang="pt-BR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3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990600" y="511314"/>
            <a:ext cx="7239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/>
              </a:rPr>
              <a:t>]nÂ¡me cà-km-£n-IÄ</a:t>
            </a:r>
            <a:endParaRPr lang="pt-BR" sz="3000" dirty="0">
              <a:latin typeface="ML-Aathira" pitchFamily="82" charset="0"/>
              <a:ea typeface="Times New Roman" pitchFamily="18" charset="0"/>
              <a:cs typeface="ML-Revathi"/>
            </a:endParaRPr>
          </a:p>
        </p:txBody>
      </p:sp>
      <p:pic>
        <p:nvPicPr>
          <p:cNvPr id="1026" name="Picture 2" descr="E:\class 10 X\New folderm9\class x. 30.10\les 4\stthomasmor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5502" y="1371600"/>
            <a:ext cx="2372498" cy="2971800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</p:pic>
      <p:pic>
        <p:nvPicPr>
          <p:cNvPr id="1027" name="Picture 3" descr="E:\class 10 X\New folderm9\class x. 30.10\les 4\KolbeN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96000" y="3041596"/>
            <a:ext cx="2447925" cy="3283004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</p:pic>
      <p:sp>
        <p:nvSpPr>
          <p:cNvPr id="6" name="Rectangle 5"/>
          <p:cNvSpPr/>
          <p:nvPr/>
        </p:nvSpPr>
        <p:spPr>
          <a:xfrm>
            <a:off x="3505200" y="2494002"/>
            <a:ext cx="2326278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3000" b="1" dirty="0">
                <a:latin typeface="ML-Aathira" pitchFamily="82" charset="0"/>
                <a:ea typeface="Times New Roman" pitchFamily="18" charset="0"/>
                <a:cs typeface="ML-Revathi"/>
              </a:rPr>
              <a:t>hn. tXma-kv aqÀ </a:t>
            </a:r>
            <a:endParaRPr lang="en-US" sz="3000" b="1" dirty="0"/>
          </a:p>
        </p:txBody>
      </p:sp>
      <p:sp>
        <p:nvSpPr>
          <p:cNvPr id="7" name="Rectangle 6"/>
          <p:cNvSpPr/>
          <p:nvPr/>
        </p:nvSpPr>
        <p:spPr>
          <a:xfrm>
            <a:off x="2391884" y="4343400"/>
            <a:ext cx="3627916" cy="7271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pt-BR" sz="3000" b="1" dirty="0">
                <a:latin typeface="ML-Aathira" pitchFamily="82" charset="0"/>
                <a:ea typeface="Times New Roman" pitchFamily="18" charset="0"/>
                <a:cs typeface="ML-Revathi"/>
              </a:rPr>
              <a:t>hn. amIvkvan-ey³ tImÄt_</a:t>
            </a:r>
            <a:endParaRPr lang="pt-BR" sz="30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2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69" grpId="0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990600" y="990600"/>
            <a:ext cx="7239000" cy="3881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`mc-X-¯nse cà-km-£n-IÄ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tPm¬ {_nt«m</a:t>
            </a: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tZh-k-lm-bw-]n-Å</a:t>
            </a: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kn. dmWn acnb</a:t>
            </a: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^m. AcpÄZmk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v</a:t>
            </a:r>
            <a:endParaRPr kumimoji="0" lang="pt-BR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 l="3396"/>
          <a:stretch>
            <a:fillRect/>
          </a:stretch>
        </p:blipFill>
        <p:spPr bwMode="auto">
          <a:xfrm>
            <a:off x="7924800" y="1600200"/>
            <a:ext cx="1219200" cy="134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 l="15359"/>
          <a:stretch>
            <a:fillRect/>
          </a:stretch>
        </p:blipFill>
        <p:spPr bwMode="auto">
          <a:xfrm>
            <a:off x="7924800" y="2971800"/>
            <a:ext cx="12192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990600" y="1219200"/>
            <a:ext cx="7162800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cà-km-£n-IfpsS [ocX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40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ML-Aathira" pitchFamily="82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càkm£nIÄ ]oV-\-ta-ä-t¸mÄ {]I-S-am-¡nb hnizm-khpw [oc-Xbpw AÛp-X-I-c-am-bn-cp-¶p.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kvanÀWm-bnse hn. t]mfn ImÀ¸v</a:t>
            </a:r>
            <a:endParaRPr kumimoji="0" lang="pt-BR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58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5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762000" y="1219200"/>
            <a:ext cx="7543800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cà-km-£n-I-fpsS [oc-amb kl-\hpw hnizmk Ønc-Xbpw At\-Isc {InkvXp-hn-izm-k-¯n-te¡v BIÀjn-</a:t>
            </a:r>
            <a:r>
              <a:rPr lang="en-US" sz="3000" dirty="0">
                <a:latin typeface="ML-Aathira" pitchFamily="82" charset="0"/>
              </a:rPr>
              <a:t>¨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p. Ahsc aÀ</a:t>
            </a:r>
            <a:r>
              <a:rPr lang="en-US" sz="3000" dirty="0">
                <a:latin typeface="ML-Aathira" pitchFamily="82" charset="0"/>
              </a:rPr>
              <a:t>±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n-</a:t>
            </a:r>
            <a:r>
              <a:rPr lang="en-US" sz="3000" dirty="0">
                <a:latin typeface="ML-Aathira" pitchFamily="82" charset="0"/>
              </a:rPr>
              <a:t>¨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-hÀt]mepw Ah-cpsS hnizm-kw-I­v X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fpw {InkvXym-\n-I-fm-sW¶v Gäp-]-dªv acWw hcn-</a:t>
            </a:r>
            <a:r>
              <a:rPr lang="en-US" sz="3000" dirty="0">
                <a:latin typeface="ML-Aathira" pitchFamily="82" charset="0"/>
              </a:rPr>
              <a:t>¨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p. cà-km-£n-I-fpsS NpSp-\nWw hoWv IpXnÀ¶ a®nÂ k`m-Xcp Xg-</a:t>
            </a:r>
            <a:r>
              <a:rPr lang="en-US" sz="3000" dirty="0">
                <a:latin typeface="ML-Aathira" pitchFamily="82" charset="0"/>
              </a:rPr>
              <a:t>¨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p-h-fÀ¶p. hnizmkw c£n-¡m³th­n Poh³ XyPnt¡­n-h-cp-¶n-sÃ-¦nÂt]mepw Cutim ImWn-</a:t>
            </a:r>
            <a:r>
              <a:rPr lang="en-US" sz="3000" dirty="0">
                <a:latin typeface="ML-Aathira" pitchFamily="82" charset="0"/>
              </a:rPr>
              <a:t>¨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p-X¶ kvt\l-¯n-sâbpw £a-bp-tSbpw amÀ¤w ]n³Xp-S-cm³ XymKhpw ss[cyhpw Bh-iy-am-Wv.</a:t>
            </a:r>
            <a:endParaRPr kumimoji="0" lang="pt-BR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8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6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Oval 3"/>
          <p:cNvSpPr/>
          <p:nvPr/>
        </p:nvSpPr>
        <p:spPr>
          <a:xfrm>
            <a:off x="857224" y="1214422"/>
            <a:ext cx="7429552" cy="3143272"/>
          </a:xfrm>
          <a:prstGeom prst="ellipse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285860"/>
            <a:ext cx="871540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ssZhhN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\w </a:t>
            </a:r>
          </a:p>
          <a:p>
            <a:pPr algn="ctr"/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hmbn¡mw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, [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ym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n¡mw</a:t>
            </a:r>
            <a:endParaRPr lang="en-US" sz="4500" b="1" dirty="0">
              <a:solidFill>
                <a:srgbClr val="FF0000"/>
              </a:solidFill>
              <a:latin typeface="ML-Aathira" pitchFamily="82" charset="0"/>
            </a:endParaRPr>
          </a:p>
          <a:p>
            <a:pPr algn="ctr"/>
            <a:r>
              <a:rPr lang="en-US" sz="4500" dirty="0">
                <a:latin typeface="ML-Aathira" pitchFamily="82" charset="0"/>
              </a:rPr>
              <a:t>(</a:t>
            </a:r>
            <a:r>
              <a:rPr lang="en-US" sz="4500" dirty="0" err="1">
                <a:latin typeface="ML-Aathira" pitchFamily="82" charset="0"/>
              </a:rPr>
              <a:t>a¯m</a:t>
            </a:r>
            <a:r>
              <a:rPr lang="en-US" sz="4500" dirty="0">
                <a:latin typeface="ML-Aathira" pitchFamily="82" charset="0"/>
              </a:rPr>
              <a:t>. </a:t>
            </a:r>
            <a:r>
              <a:rPr lang="en-US" sz="4500" dirty="0">
                <a:latin typeface="ML-Aathira" pitchFamily="82" charset="0"/>
              </a:rPr>
              <a:t>10</a:t>
            </a:r>
            <a:r>
              <a:rPr lang="en-US" sz="4500" dirty="0">
                <a:latin typeface="ML-Aathira" pitchFamily="82" charset="0"/>
              </a:rPr>
              <a:t>:16þ23)</a:t>
            </a:r>
            <a:endParaRPr lang="en-US" sz="3000" dirty="0">
              <a:latin typeface="ML-Aathira" pitchFamily="82" charset="0"/>
            </a:endParaRPr>
          </a:p>
        </p:txBody>
      </p:sp>
      <p:pic>
        <p:nvPicPr>
          <p:cNvPr id="6146" name="Picture 2" descr="D:\web photo\class I\10\pray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298" y="3500438"/>
            <a:ext cx="4143404" cy="3107803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ounded Rectangle 4"/>
          <p:cNvSpPr/>
          <p:nvPr/>
        </p:nvSpPr>
        <p:spPr>
          <a:xfrm>
            <a:off x="785786" y="2500306"/>
            <a:ext cx="7500990" cy="2786082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071538" y="1752600"/>
            <a:ext cx="707236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HmÀ½n¡m³ 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Hcp</a:t>
            </a:r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XncphN</a:t>
            </a:r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a\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pjycpsS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ap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¼nÂ Fs¶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Gäp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]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dbp¶hs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\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Fsâ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kzÀKØ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\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mb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]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nXmhnsâ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ap¼nÂ </a:t>
            </a:r>
          </a:p>
          <a:p>
            <a:pPr algn="ctr"/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Rm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\pw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Gäp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]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dbpw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endParaRPr lang="en-US" sz="3000" b="1" dirty="0">
              <a:solidFill>
                <a:srgbClr val="00B0F0"/>
              </a:solidFill>
              <a:latin typeface="ML-Aathira" pitchFamily="82" charset="0"/>
            </a:endParaRPr>
          </a:p>
          <a:p>
            <a:pPr algn="ctr"/>
            <a:r>
              <a:rPr lang="en-US" sz="3000" dirty="0">
                <a:solidFill>
                  <a:srgbClr val="00B0F0"/>
                </a:solidFill>
                <a:latin typeface="ML-Aathira" pitchFamily="82" charset="0"/>
              </a:rPr>
              <a:t>-(</a:t>
            </a:r>
            <a:r>
              <a:rPr lang="en-US" sz="3000" dirty="0" err="1">
                <a:solidFill>
                  <a:srgbClr val="00B0F0"/>
                </a:solidFill>
                <a:latin typeface="ML-Aathira" pitchFamily="82" charset="0"/>
              </a:rPr>
              <a:t>a¯m</a:t>
            </a:r>
            <a:r>
              <a:rPr lang="en-US" sz="3000" dirty="0">
                <a:solidFill>
                  <a:srgbClr val="00B0F0"/>
                </a:solidFill>
                <a:latin typeface="ML-Aathira" pitchFamily="82" charset="0"/>
              </a:rPr>
              <a:t>. </a:t>
            </a:r>
            <a:r>
              <a:rPr lang="en-US" sz="3000" dirty="0">
                <a:solidFill>
                  <a:srgbClr val="00B0F0"/>
                </a:solidFill>
                <a:latin typeface="ML-Aathira" pitchFamily="82" charset="0"/>
              </a:rPr>
              <a:t>10</a:t>
            </a:r>
            <a:r>
              <a:rPr lang="en-US" sz="3000" dirty="0">
                <a:solidFill>
                  <a:srgbClr val="00B0F0"/>
                </a:solidFill>
                <a:latin typeface="ML-Aathira" pitchFamily="82" charset="0"/>
              </a:rPr>
              <a:t>:32</a:t>
            </a:r>
            <a:r>
              <a:rPr lang="en-US" sz="3000" dirty="0">
                <a:solidFill>
                  <a:srgbClr val="00B0F0"/>
                </a:solidFill>
                <a:latin typeface="ML-Aathira" pitchFamily="82" charset="0"/>
              </a:rPr>
              <a:t>).</a:t>
            </a: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0" y="2714620"/>
            <a:ext cx="9144000" cy="2286016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752600"/>
            <a:ext cx="871540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ap¡p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{]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mÀ°n¡mw</a:t>
            </a:r>
            <a:endParaRPr lang="en-US" sz="4500" b="1" dirty="0">
              <a:solidFill>
                <a:srgbClr val="7030A0"/>
              </a:solidFill>
              <a:latin typeface="ML-Aathira" pitchFamily="82" charset="0"/>
            </a:endParaRP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 err="1">
                <a:latin typeface="ML-Aathira" pitchFamily="82" charset="0"/>
              </a:rPr>
              <a:t>IÀ¯mhmb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Cutimtb</a:t>
            </a:r>
            <a:r>
              <a:rPr lang="en-US" sz="3000" b="1" dirty="0">
                <a:latin typeface="ML-Aathira" pitchFamily="82" charset="0"/>
              </a:rPr>
              <a:t>, </a:t>
            </a:r>
            <a:r>
              <a:rPr lang="en-US" sz="3000" b="1" dirty="0" err="1">
                <a:latin typeface="ML-Aathira" pitchFamily="82" charset="0"/>
              </a:rPr>
              <a:t>kXyhnizmk</a:t>
            </a:r>
            <a:r>
              <a:rPr lang="en-US" sz="3000" b="1" dirty="0" err="1">
                <a:latin typeface="ML-Aathira" pitchFamily="82" charset="0"/>
              </a:rPr>
              <a:t>s</a:t>
            </a:r>
            <a:r>
              <a:rPr lang="en-US" sz="3000" b="1" dirty="0">
                <a:latin typeface="ML-Aathira" pitchFamily="82" charset="0"/>
              </a:rPr>
              <a:t>¯{]</a:t>
            </a:r>
            <a:r>
              <a:rPr lang="en-US" sz="3000" b="1" dirty="0" err="1">
                <a:latin typeface="ML-Aathira" pitchFamily="82" charset="0"/>
              </a:rPr>
              <a:t>Xn</a:t>
            </a:r>
            <a:r>
              <a:rPr lang="en-US" sz="3000" b="1" dirty="0">
                <a:latin typeface="ML-Aathira" pitchFamily="82" charset="0"/>
              </a:rPr>
              <a:t> Poh³</a:t>
            </a:r>
          </a:p>
          <a:p>
            <a:pPr algn="ctr"/>
            <a:r>
              <a:rPr lang="en-US" sz="3000" b="1" dirty="0" err="1">
                <a:latin typeface="ML-Aathira" pitchFamily="82" charset="0"/>
              </a:rPr>
              <a:t>tlman</a:t>
            </a:r>
            <a:r>
              <a:rPr lang="en-US" sz="3000" b="1" dirty="0">
                <a:latin typeface="ML-Aathira" pitchFamily="82" charset="0"/>
              </a:rPr>
              <a:t>¨ </a:t>
            </a:r>
            <a:r>
              <a:rPr lang="en-US" sz="3000" b="1" dirty="0" err="1">
                <a:latin typeface="ML-Aathira" pitchFamily="82" charset="0"/>
              </a:rPr>
              <a:t>càkm£nIfpsS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PohnXamXrI</a:t>
            </a:r>
            <a:r>
              <a:rPr lang="en-US" sz="3000" b="1" dirty="0">
                <a:latin typeface="ML-Aathira" pitchFamily="82" charset="0"/>
              </a:rPr>
              <a:t> </a:t>
            </a:r>
          </a:p>
          <a:p>
            <a:pPr algn="ctr"/>
            <a:r>
              <a:rPr lang="en-US" sz="3000" b="1" dirty="0">
                <a:latin typeface="ML-Aathira" pitchFamily="82" charset="0"/>
              </a:rPr>
              <a:t>]ns©Ãphm³ </a:t>
            </a:r>
            <a:r>
              <a:rPr lang="en-US" sz="3000" b="1" dirty="0" err="1">
                <a:latin typeface="ML-Aathira" pitchFamily="82" charset="0"/>
              </a:rPr>
              <a:t>R§sf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iàns¸Sp¯Wta</a:t>
            </a:r>
            <a:r>
              <a:rPr lang="en-US" sz="3000" b="1" dirty="0">
                <a:latin typeface="ML-Aathira" pitchFamily="82" charset="0"/>
              </a:rPr>
              <a:t>.</a:t>
            </a:r>
            <a:endParaRPr lang="en-US" sz="3000" b="1" dirty="0">
              <a:latin typeface="ML-Aathira" pitchFamily="82" charset="0"/>
            </a:endParaRPr>
          </a:p>
          <a:p>
            <a:pPr algn="ctr"/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14282" y="1928802"/>
            <a:ext cx="871540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Fsâ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Xocpam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 err="1">
                <a:latin typeface="ML-Aathira" pitchFamily="82" charset="0"/>
              </a:rPr>
              <a:t>temI¯nÂ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hnizmkkwc£W¯n</a:t>
            </a:r>
            <a:r>
              <a:rPr lang="en-US" sz="3000" b="1" dirty="0">
                <a:latin typeface="ML-Aathira" pitchFamily="82" charset="0"/>
              </a:rPr>
              <a:t>\</a:t>
            </a:r>
            <a:r>
              <a:rPr lang="en-US" sz="3000" b="1" dirty="0" err="1">
                <a:latin typeface="ML-Aathira" pitchFamily="82" charset="0"/>
              </a:rPr>
              <a:t>mbn</a:t>
            </a:r>
            <a:r>
              <a:rPr lang="en-US" sz="3000" b="1" dirty="0">
                <a:latin typeface="ML-Aathira" pitchFamily="82" charset="0"/>
              </a:rPr>
              <a:t> ]</a:t>
            </a:r>
            <a:r>
              <a:rPr lang="en-US" sz="3000" b="1" dirty="0" err="1">
                <a:latin typeface="ML-Aathira" pitchFamily="82" charset="0"/>
              </a:rPr>
              <a:t>oU</a:t>
            </a:r>
            <a:r>
              <a:rPr lang="en-US" sz="3000" b="1" dirty="0">
                <a:latin typeface="ML-Aathira" pitchFamily="82" charset="0"/>
              </a:rPr>
              <a:t>\</a:t>
            </a:r>
            <a:r>
              <a:rPr lang="en-US" sz="3000" b="1" dirty="0" err="1">
                <a:latin typeface="ML-Aathira" pitchFamily="82" charset="0"/>
              </a:rPr>
              <a:t>taÂ¡p¶hÀ¡p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th­n</a:t>
            </a:r>
            <a:r>
              <a:rPr lang="en-US" sz="3000" b="1" dirty="0">
                <a:latin typeface="ML-Aathira" pitchFamily="82" charset="0"/>
              </a:rPr>
              <a:t> Rm³ </a:t>
            </a:r>
            <a:r>
              <a:rPr lang="en-US" sz="3000" b="1" dirty="0" err="1">
                <a:latin typeface="ML-Aathira" pitchFamily="82" charset="0"/>
              </a:rPr>
              <a:t>Fsâ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kl</a:t>
            </a:r>
            <a:r>
              <a:rPr lang="en-US" sz="3000" b="1" dirty="0">
                <a:latin typeface="ML-Aathira" pitchFamily="82" charset="0"/>
              </a:rPr>
              <a:t>\§</a:t>
            </a:r>
            <a:r>
              <a:rPr lang="en-US" sz="3000" b="1" dirty="0" err="1">
                <a:latin typeface="ML-Aathira" pitchFamily="82" charset="0"/>
              </a:rPr>
              <a:t>fpw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thZ</a:t>
            </a:r>
            <a:r>
              <a:rPr lang="en-US" sz="3000" b="1" dirty="0">
                <a:latin typeface="ML-Aathira" pitchFamily="82" charset="0"/>
              </a:rPr>
              <a:t>\</a:t>
            </a:r>
            <a:r>
              <a:rPr lang="en-US" sz="3000" b="1" dirty="0" err="1">
                <a:latin typeface="ML-Aathira" pitchFamily="82" charset="0"/>
              </a:rPr>
              <a:t>Ifpw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kaÀ¸n¨v</a:t>
            </a:r>
            <a:r>
              <a:rPr lang="en-US" sz="3000" b="1" dirty="0">
                <a:latin typeface="ML-Aathira" pitchFamily="82" charset="0"/>
              </a:rPr>
              <a:t> {]</a:t>
            </a:r>
            <a:r>
              <a:rPr lang="en-US" sz="3000" b="1" dirty="0" err="1">
                <a:latin typeface="ML-Aathira" pitchFamily="82" charset="0"/>
              </a:rPr>
              <a:t>mÀ°n¡pw</a:t>
            </a:r>
            <a:r>
              <a:rPr lang="en-US" sz="3000" b="1" dirty="0">
                <a:latin typeface="ML-Aathira" pitchFamily="82" charset="0"/>
              </a:rPr>
              <a:t>.</a:t>
            </a:r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0" y="1981200"/>
            <a:ext cx="9144000" cy="39624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81000" y="1447800"/>
            <a:ext cx="8305800" cy="43242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k`m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]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nXm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¡·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mÀ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]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dbp¶Xv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pPr algn="just"/>
            <a:r>
              <a:rPr lang="en-US" sz="2600" dirty="0">
                <a:latin typeface="ML-Aathira" pitchFamily="82" charset="0"/>
              </a:rPr>
              <a:t> 	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aninlmbpsS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Acq</a:t>
            </a:r>
            <a:r>
              <a:rPr lang="en-US" sz="3000" dirty="0">
                <a:latin typeface="ML-Aathira" pitchFamily="82" charset="0"/>
              </a:rPr>
              <a:t>]</a:t>
            </a:r>
            <a:r>
              <a:rPr lang="en-US" sz="3000" dirty="0" err="1">
                <a:latin typeface="ML-Aathira" pitchFamily="82" charset="0"/>
              </a:rPr>
              <a:t>nbmÂ</a:t>
            </a:r>
            <a:r>
              <a:rPr lang="en-US" sz="3000" dirty="0">
                <a:latin typeface="ML-Aathira" pitchFamily="82" charset="0"/>
              </a:rPr>
              <a:t> \</a:t>
            </a:r>
            <a:r>
              <a:rPr lang="en-US" sz="3000" dirty="0" err="1">
                <a:latin typeface="ML-Aathira" pitchFamily="82" charset="0"/>
              </a:rPr>
              <a:t>bn¡s¸Sp</a:t>
            </a:r>
            <a:r>
              <a:rPr lang="en-US" sz="3000" dirty="0">
                <a:latin typeface="ML-Aathira" pitchFamily="82" charset="0"/>
              </a:rPr>
              <a:t>¶ k` </a:t>
            </a:r>
            <a:r>
              <a:rPr lang="en-US" sz="3000" dirty="0" err="1">
                <a:latin typeface="ML-Aathira" pitchFamily="82" charset="0"/>
              </a:rPr>
              <a:t>AhnSp¶p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k©cn</a:t>
            </a:r>
            <a:r>
              <a:rPr lang="en-US" sz="3000" dirty="0">
                <a:latin typeface="ML-Aathira" pitchFamily="82" charset="0"/>
              </a:rPr>
              <a:t>¨ ]</a:t>
            </a:r>
            <a:r>
              <a:rPr lang="en-US" sz="3000" dirty="0" err="1">
                <a:latin typeface="ML-Aathira" pitchFamily="82" charset="0"/>
              </a:rPr>
              <a:t>mXbneqsSX</a:t>
            </a:r>
            <a:r>
              <a:rPr lang="en-US" sz="3000" dirty="0" err="1">
                <a:latin typeface="ML-Aathira" pitchFamily="82" charset="0"/>
              </a:rPr>
              <a:t>s</a:t>
            </a:r>
            <a:r>
              <a:rPr lang="en-US" sz="3000" dirty="0">
                <a:latin typeface="ML-Aathira" pitchFamily="82" charset="0"/>
              </a:rPr>
              <a:t>¶ </a:t>
            </a:r>
            <a:r>
              <a:rPr lang="en-US" sz="3000" dirty="0" err="1">
                <a:latin typeface="ML-Aathira" pitchFamily="82" charset="0"/>
              </a:rPr>
              <a:t>k©cn¯Ww</a:t>
            </a:r>
            <a:r>
              <a:rPr lang="en-US" sz="3000" dirty="0">
                <a:latin typeface="ML-Aathira" pitchFamily="82" charset="0"/>
              </a:rPr>
              <a:t>. </a:t>
            </a:r>
            <a:r>
              <a:rPr lang="en-US" sz="3000" dirty="0" err="1">
                <a:latin typeface="ML-Aathira" pitchFamily="82" charset="0"/>
              </a:rPr>
              <a:t>Zmcn</a:t>
            </a:r>
            <a:r>
              <a:rPr lang="en-US" sz="3000" dirty="0">
                <a:latin typeface="ML-Aathira" pitchFamily="82" charset="0"/>
              </a:rPr>
              <a:t>{</a:t>
            </a:r>
            <a:r>
              <a:rPr lang="en-US" sz="3000" dirty="0" err="1">
                <a:latin typeface="ML-Aathira" pitchFamily="82" charset="0"/>
              </a:rPr>
              <a:t>Zy¯nsâbpw</a:t>
            </a:r>
            <a:r>
              <a:rPr lang="en-US" sz="3000" dirty="0">
                <a:latin typeface="ML-Aathira" pitchFamily="82" charset="0"/>
              </a:rPr>
              <a:t> A\</a:t>
            </a:r>
            <a:r>
              <a:rPr lang="en-US" sz="3000" dirty="0" err="1">
                <a:latin typeface="ML-Aathira" pitchFamily="82" charset="0"/>
              </a:rPr>
              <a:t>pkcW¯nsâbpw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tkh</a:t>
            </a:r>
            <a:r>
              <a:rPr lang="en-US" sz="3000" dirty="0">
                <a:latin typeface="ML-Aathira" pitchFamily="82" charset="0"/>
              </a:rPr>
              <a:t>\¯</a:t>
            </a:r>
            <a:r>
              <a:rPr lang="en-US" sz="3000" dirty="0" err="1">
                <a:latin typeface="ML-Aathira" pitchFamily="82" charset="0"/>
              </a:rPr>
              <a:t>nsâbpw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acWwhscbpÅ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BßkaÀ¸W¯nsâbpw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amÀKamWXv</a:t>
            </a:r>
            <a:r>
              <a:rPr lang="en-US" sz="3000" dirty="0">
                <a:latin typeface="ML-Aathira" pitchFamily="82" charset="0"/>
              </a:rPr>
              <a:t>. Cu </a:t>
            </a:r>
            <a:r>
              <a:rPr lang="en-US" sz="3000" dirty="0" err="1">
                <a:latin typeface="ML-Aathira" pitchFamily="82" charset="0"/>
              </a:rPr>
              <a:t>acW¯nÂ</a:t>
            </a:r>
            <a:r>
              <a:rPr lang="en-US" sz="3000" dirty="0">
                <a:latin typeface="ML-Aathira" pitchFamily="82" charset="0"/>
              </a:rPr>
              <a:t>\</a:t>
            </a:r>
            <a:r>
              <a:rPr lang="en-US" sz="3000" dirty="0" err="1">
                <a:latin typeface="ML-Aathira" pitchFamily="82" charset="0"/>
              </a:rPr>
              <a:t>n¶mWv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aninlm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D°m</a:t>
            </a:r>
            <a:r>
              <a:rPr lang="en-US" sz="3000" dirty="0">
                <a:latin typeface="ML-Aathira" pitchFamily="82" charset="0"/>
              </a:rPr>
              <a:t>\w </a:t>
            </a:r>
            <a:r>
              <a:rPr lang="en-US" sz="3000" dirty="0" err="1">
                <a:latin typeface="ML-Aathira" pitchFamily="82" charset="0"/>
              </a:rPr>
              <a:t>hgn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hnPb</a:t>
            </a:r>
            <a:r>
              <a:rPr lang="en-US" sz="3000" dirty="0">
                <a:latin typeface="ML-Aathira" pitchFamily="82" charset="0"/>
              </a:rPr>
              <a:t>{</a:t>
            </a:r>
            <a:r>
              <a:rPr lang="en-US" sz="3000" dirty="0" err="1">
                <a:latin typeface="ML-Aathira" pitchFamily="82" charset="0"/>
              </a:rPr>
              <a:t>ioemfnX</a:t>
            </a:r>
            <a:r>
              <a:rPr lang="en-US" sz="3000" dirty="0">
                <a:latin typeface="ML-Aathira" pitchFamily="82" charset="0"/>
              </a:rPr>
              <a:t>\</a:t>
            </a:r>
            <a:r>
              <a:rPr lang="en-US" sz="3000" dirty="0" err="1">
                <a:latin typeface="ML-Aathira" pitchFamily="82" charset="0"/>
              </a:rPr>
              <a:t>mbv</a:t>
            </a:r>
            <a:r>
              <a:rPr lang="en-US" sz="3000" dirty="0">
                <a:latin typeface="ML-Aathira" pitchFamily="82" charset="0"/>
              </a:rPr>
              <a:t>. </a:t>
            </a:r>
            <a:r>
              <a:rPr lang="en-US" sz="3000" dirty="0" err="1">
                <a:latin typeface="ML-Aathira" pitchFamily="82" charset="0"/>
              </a:rPr>
              <a:t>Xsâ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icocamb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k`bv¡pth­n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Cutim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kln¨Xpt</a:t>
            </a:r>
            <a:r>
              <a:rPr lang="en-US" sz="3000" dirty="0">
                <a:latin typeface="ML-Aathira" pitchFamily="82" charset="0"/>
              </a:rPr>
              <a:t>]</a:t>
            </a:r>
            <a:r>
              <a:rPr lang="en-US" sz="3000" dirty="0" err="1">
                <a:latin typeface="ML-Aathira" pitchFamily="82" charset="0"/>
              </a:rPr>
              <a:t>mse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Çol·mcpw</a:t>
            </a:r>
            <a:r>
              <a:rPr lang="en-US" sz="3000" dirty="0">
                <a:latin typeface="ML-Aathira" pitchFamily="82" charset="0"/>
              </a:rPr>
              <a:t> ]</a:t>
            </a:r>
            <a:r>
              <a:rPr lang="en-US" sz="3000" dirty="0" err="1">
                <a:latin typeface="ML-Aathira" pitchFamily="82" charset="0"/>
              </a:rPr>
              <a:t>ehn</a:t>
            </a:r>
            <a:r>
              <a:rPr lang="en-US" sz="3000" dirty="0">
                <a:latin typeface="ML-Aathira" pitchFamily="82" charset="0"/>
              </a:rPr>
              <a:t>[ </a:t>
            </a:r>
            <a:r>
              <a:rPr lang="en-US" sz="3000" dirty="0" err="1">
                <a:latin typeface="ML-Aathira" pitchFamily="82" charset="0"/>
              </a:rPr>
              <a:t>sRcp</a:t>
            </a:r>
            <a:r>
              <a:rPr lang="en-US" sz="3000" dirty="0">
                <a:latin typeface="ML-Aathira" pitchFamily="82" charset="0"/>
              </a:rPr>
              <a:t>¡§</a:t>
            </a:r>
            <a:r>
              <a:rPr lang="en-US" sz="3000" dirty="0" err="1">
                <a:latin typeface="ML-Aathira" pitchFamily="82" charset="0"/>
              </a:rPr>
              <a:t>fpw</a:t>
            </a:r>
            <a:r>
              <a:rPr lang="en-US" sz="3000" dirty="0">
                <a:latin typeface="ML-Aathira" pitchFamily="82" charset="0"/>
              </a:rPr>
              <a:t> ]</a:t>
            </a:r>
            <a:r>
              <a:rPr lang="en-US" sz="3000" dirty="0" err="1">
                <a:latin typeface="ML-Aathira" pitchFamily="82" charset="0"/>
              </a:rPr>
              <a:t>oU</a:t>
            </a:r>
            <a:r>
              <a:rPr lang="en-US" sz="3000" dirty="0">
                <a:latin typeface="ML-Aathira" pitchFamily="82" charset="0"/>
              </a:rPr>
              <a:t>\§</a:t>
            </a:r>
            <a:r>
              <a:rPr lang="en-US" sz="3000" dirty="0" err="1">
                <a:latin typeface="ML-Aathira" pitchFamily="82" charset="0"/>
              </a:rPr>
              <a:t>fpw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kln¨p</a:t>
            </a:r>
            <a:r>
              <a:rPr lang="en-US" sz="3000" dirty="0">
                <a:latin typeface="ML-Aathira" pitchFamily="82" charset="0"/>
              </a:rPr>
              <a:t>. ]</a:t>
            </a:r>
            <a:r>
              <a:rPr lang="en-US" sz="3000" dirty="0" err="1">
                <a:latin typeface="ML-Aathira" pitchFamily="82" charset="0"/>
              </a:rPr>
              <a:t>et¸mgpw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ss</a:t>
            </a:r>
            <a:r>
              <a:rPr lang="en-US" sz="3000" dirty="0">
                <a:latin typeface="ML-Aathira" pitchFamily="82" charset="0"/>
              </a:rPr>
              <a:t>{</a:t>
            </a:r>
            <a:r>
              <a:rPr lang="en-US" sz="3000" dirty="0" err="1">
                <a:latin typeface="ML-Aathira" pitchFamily="82" charset="0"/>
              </a:rPr>
              <a:t>IkvXh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càw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k`m_oPambn</a:t>
            </a:r>
            <a:r>
              <a:rPr lang="en-US" sz="3000" dirty="0">
                <a:latin typeface="ML-Aathira" pitchFamily="82" charset="0"/>
              </a:rPr>
              <a:t> ]</a:t>
            </a:r>
            <a:r>
              <a:rPr lang="en-US" sz="3000" dirty="0" err="1">
                <a:latin typeface="ML-Aathira" pitchFamily="82" charset="0"/>
              </a:rPr>
              <a:t>cnKWan¨n«p­v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(AG 5).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1143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pic>
        <p:nvPicPr>
          <p:cNvPr id="11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438400"/>
            <a:ext cx="91440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120775"/>
            <a:ext cx="9144000" cy="1470025"/>
          </a:xfrm>
        </p:spPr>
        <p:txBody>
          <a:bodyPr>
            <a:noAutofit/>
          </a:bodyPr>
          <a:lstStyle/>
          <a:p>
            <a:pPr lvl="0" eaLnBrk="0" fontAlgn="base" hangingPunct="0">
              <a:spcAft>
                <a:spcPct val="0"/>
              </a:spcAft>
            </a:pPr>
            <a:r>
              <a:rPr lang="pt-BR" sz="5000" b="1" dirty="0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/>
              </a:rPr>
              <a:t>hnizm-k-¯nsâ hoc-km-£n-IÄ</a:t>
            </a:r>
            <a:endParaRPr lang="pt-BR" sz="5000" dirty="0">
              <a:solidFill>
                <a:srgbClr val="FF0000"/>
              </a:solidFill>
              <a:latin typeface="ML-Aathira" pitchFamily="82" charset="0"/>
              <a:cs typeface="Arial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228600"/>
            <a:ext cx="4876800" cy="685800"/>
          </a:xfrm>
        </p:spPr>
        <p:txBody>
          <a:bodyPr>
            <a:noAutofit/>
          </a:bodyPr>
          <a:lstStyle/>
          <a:p>
            <a:pPr lvl="0"/>
            <a:r>
              <a:rPr lang="en-US" sz="4500" b="1" dirty="0">
                <a:solidFill>
                  <a:schemeClr val="bg1"/>
                </a:solidFill>
                <a:latin typeface="ML-Aathira" pitchFamily="82" charset="0"/>
              </a:rPr>
              <a:t>]</a:t>
            </a:r>
            <a:r>
              <a:rPr lang="en-US" sz="4500" b="1" dirty="0" err="1">
                <a:solidFill>
                  <a:schemeClr val="bg1"/>
                </a:solidFill>
                <a:latin typeface="ML-Aathira" pitchFamily="82" charset="0"/>
              </a:rPr>
              <a:t>mTw</a:t>
            </a:r>
            <a:r>
              <a:rPr lang="en-US" sz="4500" b="1" dirty="0">
                <a:solidFill>
                  <a:schemeClr val="bg1"/>
                </a:solidFill>
                <a:latin typeface="ML-Aathira" pitchFamily="82" charset="0"/>
              </a:rPr>
              <a:t> </a:t>
            </a:r>
            <a:r>
              <a:rPr lang="en-US" sz="4500" b="1" dirty="0">
                <a:solidFill>
                  <a:schemeClr val="bg1"/>
                </a:solidFill>
                <a:latin typeface="ML-Aathira" pitchFamily="82" charset="0"/>
                <a:ea typeface="Times New Roman" pitchFamily="18" charset="0"/>
                <a:cs typeface="ML-Revathi"/>
              </a:rPr>
              <a:t>4</a:t>
            </a:r>
            <a:endParaRPr lang="en-US" sz="4500" dirty="0">
              <a:solidFill>
                <a:schemeClr val="bg1"/>
              </a:solidFill>
              <a:latin typeface="ML-Aathira" pitchFamily="82" charset="0"/>
              <a:cs typeface="Arial" pitchFamily="34" charset="0"/>
            </a:endParaRPr>
          </a:p>
          <a:p>
            <a:endParaRPr lang="en-US" sz="4500" dirty="0">
              <a:solidFill>
                <a:schemeClr val="bg1"/>
              </a:solidFill>
              <a:latin typeface="ML-Aathira" pitchFamily="82" charset="0"/>
            </a:endParaRPr>
          </a:p>
        </p:txBody>
      </p:sp>
      <p:pic>
        <p:nvPicPr>
          <p:cNvPr id="1026" name="Picture 2" descr="C:\Users\user\Desktop\New folderm9\class 10\les 4\St__Peter,_crucifixion_-_caravaggi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71800" y="2739026"/>
            <a:ext cx="3124200" cy="4042774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user\Desktop\powerpoint_wallpaper_download cop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5" name="Picture 5" descr="C:\Users\user\Desktop\vadafone\1ff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3352800"/>
            <a:ext cx="1956126" cy="1477962"/>
          </a:xfrm>
          <a:prstGeom prst="rect">
            <a:avLst/>
          </a:prstGeom>
          <a:noFill/>
        </p:spPr>
      </p:pic>
      <p:pic>
        <p:nvPicPr>
          <p:cNvPr id="6" name="Picture 2" descr="C:\Users\user\Desktop\candl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038600"/>
            <a:ext cx="2667000" cy="2667000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457200" y="1008251"/>
            <a:ext cx="8153400" cy="44781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de-DE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kz´-am-t¡-­ </a:t>
            </a:r>
            <a:r>
              <a:rPr lang="en-US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t_m</a:t>
            </a:r>
            <a:r>
              <a:rPr lang="en-US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[</a:t>
            </a:r>
            <a:r>
              <a:rPr lang="en-US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y§Ä</a:t>
            </a:r>
            <a:endParaRPr lang="en-US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L-Aathira" pitchFamily="82" charset="0"/>
            </a:endParaRPr>
          </a:p>
          <a:p>
            <a:pPr algn="just"/>
            <a:r>
              <a:rPr lang="en-US" sz="2000" b="1" dirty="0">
                <a:latin typeface="ML-Aathira" pitchFamily="82" charset="0"/>
              </a:rPr>
              <a:t>	</a:t>
            </a:r>
          </a:p>
          <a:p>
            <a:pPr algn="just"/>
            <a:r>
              <a:rPr lang="en-US" sz="2000" b="1" dirty="0">
                <a:latin typeface="ML-Aathira" pitchFamily="82" charset="0"/>
              </a:rPr>
              <a:t>		</a:t>
            </a:r>
            <a:r>
              <a:rPr lang="en-US" sz="2500" b="1" dirty="0">
                <a:latin typeface="ML-Aathira" pitchFamily="82" charset="0"/>
              </a:rPr>
              <a:t>*  	</a:t>
            </a:r>
            <a:r>
              <a:rPr lang="en-US" sz="2500" b="1" dirty="0" err="1">
                <a:latin typeface="ML-Aathira" pitchFamily="82" charset="0"/>
              </a:rPr>
              <a:t>tltdm-tZkv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cmPm-hnsâ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Imew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apXÂXs</a:t>
            </a:r>
            <a:r>
              <a:rPr lang="en-US" sz="2500" b="1" dirty="0">
                <a:latin typeface="ML-Aathira" pitchFamily="82" charset="0"/>
              </a:rPr>
              <a:t>¶ 			</a:t>
            </a:r>
            <a:r>
              <a:rPr lang="en-US" sz="2500" b="1" dirty="0" err="1">
                <a:latin typeface="ML-Aathira" pitchFamily="82" charset="0"/>
              </a:rPr>
              <a:t>ss</a:t>
            </a:r>
            <a:r>
              <a:rPr lang="en-US" sz="2500" b="1" dirty="0">
                <a:latin typeface="ML-Aathira" pitchFamily="82" charset="0"/>
              </a:rPr>
              <a:t>{</a:t>
            </a:r>
            <a:r>
              <a:rPr lang="en-US" sz="2500" b="1" dirty="0" err="1">
                <a:latin typeface="ML-Aathira" pitchFamily="82" charset="0"/>
              </a:rPr>
              <a:t>IkvX-hÀ</a:t>
            </a:r>
            <a:r>
              <a:rPr lang="en-US" sz="2500" b="1" dirty="0">
                <a:latin typeface="ML-Aathira" pitchFamily="82" charset="0"/>
              </a:rPr>
              <a:t> X§-</a:t>
            </a:r>
            <a:r>
              <a:rPr lang="en-US" sz="2500" b="1" dirty="0" err="1">
                <a:latin typeface="ML-Aathira" pitchFamily="82" charset="0"/>
              </a:rPr>
              <a:t>fpsS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hnizm-ks</a:t>
            </a:r>
            <a:r>
              <a:rPr lang="en-US" sz="2500" b="1" dirty="0">
                <a:latin typeface="ML-Aathira" pitchFamily="82" charset="0"/>
              </a:rPr>
              <a:t>¯-{]</a:t>
            </a:r>
            <a:r>
              <a:rPr lang="en-US" sz="2500" b="1" dirty="0" err="1">
                <a:latin typeface="ML-Aathira" pitchFamily="82" charset="0"/>
              </a:rPr>
              <a:t>Xn</a:t>
            </a:r>
            <a:r>
              <a:rPr lang="en-US" sz="2500" b="1" dirty="0">
                <a:latin typeface="ML-Aathira" pitchFamily="82" charset="0"/>
              </a:rPr>
              <a:t> 			]</a:t>
            </a:r>
            <a:r>
              <a:rPr lang="en-US" sz="2500" b="1" dirty="0" err="1">
                <a:latin typeface="ML-Aathira" pitchFamily="82" charset="0"/>
              </a:rPr>
              <a:t>oUn</a:t>
            </a:r>
            <a:r>
              <a:rPr lang="en-US" sz="2500" b="1" dirty="0">
                <a:latin typeface="ML-Aathira" pitchFamily="82" charset="0"/>
              </a:rPr>
              <a:t>-¸n-¡-s¸«p </a:t>
            </a:r>
            <a:r>
              <a:rPr lang="en-US" sz="2500" b="1" dirty="0" err="1">
                <a:latin typeface="ML-Aathira" pitchFamily="82" charset="0"/>
              </a:rPr>
              <a:t>XpS</a:t>
            </a:r>
            <a:r>
              <a:rPr lang="en-US" sz="2500" b="1" dirty="0">
                <a:latin typeface="ML-Aathira" pitchFamily="82" charset="0"/>
              </a:rPr>
              <a:t>-§n.</a:t>
            </a:r>
          </a:p>
          <a:p>
            <a:pPr algn="just"/>
            <a:endParaRPr lang="en-US" sz="2500" b="1" dirty="0">
              <a:latin typeface="ML-Aathira" pitchFamily="82" charset="0"/>
            </a:endParaRPr>
          </a:p>
          <a:p>
            <a:pPr algn="just"/>
            <a:r>
              <a:rPr lang="en-US" sz="2500" b="1" dirty="0">
                <a:latin typeface="ML-Aathira" pitchFamily="82" charset="0"/>
              </a:rPr>
              <a:t>		*  	</a:t>
            </a:r>
            <a:r>
              <a:rPr lang="en-US" sz="2500" b="1" dirty="0" err="1">
                <a:latin typeface="ML-Aathira" pitchFamily="82" charset="0"/>
              </a:rPr>
              <a:t>F¶mÂ</a:t>
            </a:r>
            <a:r>
              <a:rPr lang="en-US" sz="2500" b="1" dirty="0">
                <a:latin typeface="ML-Aathira" pitchFamily="82" charset="0"/>
              </a:rPr>
              <a:t> ]cn-ip-²m-ßm-hn-\</a:t>
            </a:r>
            <a:r>
              <a:rPr lang="en-US" sz="2500" b="1" dirty="0" err="1">
                <a:latin typeface="ML-Aathira" pitchFamily="82" charset="0"/>
              </a:rPr>
              <a:t>mÂ</a:t>
            </a:r>
            <a:r>
              <a:rPr lang="en-US" sz="2500" b="1" dirty="0">
                <a:latin typeface="ML-Aathira" pitchFamily="82" charset="0"/>
              </a:rPr>
              <a:t> \</a:t>
            </a:r>
            <a:r>
              <a:rPr lang="en-US" sz="2500" b="1" dirty="0" err="1">
                <a:latin typeface="ML-Aathira" pitchFamily="82" charset="0"/>
              </a:rPr>
              <a:t>nd</a:t>
            </a:r>
            <a:r>
              <a:rPr lang="en-US" sz="2500" b="1" dirty="0">
                <a:latin typeface="ML-Aathira" pitchFamily="82" charset="0"/>
              </a:rPr>
              <a:t>ª </a:t>
            </a:r>
            <a:r>
              <a:rPr lang="en-US" sz="2500" b="1" dirty="0" err="1">
                <a:latin typeface="ML-Aathira" pitchFamily="82" charset="0"/>
              </a:rPr>
              <a:t>Çol</a:t>
            </a:r>
            <a:r>
              <a:rPr lang="en-US" sz="2500" b="1" dirty="0">
                <a:latin typeface="ML-Aathira" pitchFamily="82" charset="0"/>
              </a:rPr>
              <a:t>-			·</a:t>
            </a:r>
            <a:r>
              <a:rPr lang="en-US" sz="2500" b="1" dirty="0" err="1">
                <a:latin typeface="ML-Aathira" pitchFamily="82" charset="0"/>
              </a:rPr>
              <a:t>mcpw</a:t>
            </a:r>
            <a:r>
              <a:rPr lang="en-US" sz="2500" b="1" dirty="0">
                <a:latin typeface="ML-Aathira" pitchFamily="82" charset="0"/>
              </a:rPr>
              <a:t> ]n³Km-an-Ifpw [</a:t>
            </a:r>
            <a:r>
              <a:rPr lang="en-US" sz="2500" b="1" dirty="0" err="1">
                <a:latin typeface="ML-Aathira" pitchFamily="82" charset="0"/>
              </a:rPr>
              <a:t>oc</a:t>
            </a:r>
            <a:r>
              <a:rPr lang="en-US" sz="2500" b="1" dirty="0">
                <a:latin typeface="ML-Aathira" pitchFamily="82" charset="0"/>
              </a:rPr>
              <a:t>-X-</a:t>
            </a:r>
            <a:r>
              <a:rPr lang="en-US" sz="2500" b="1" dirty="0" err="1">
                <a:latin typeface="ML-Aathira" pitchFamily="82" charset="0"/>
              </a:rPr>
              <a:t>tbmsS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Cutim-bn</a:t>
            </a:r>
            <a:r>
              <a:rPr lang="en-US" sz="2500" b="1" dirty="0">
                <a:latin typeface="ML-Aathira" pitchFamily="82" charset="0"/>
              </a:rPr>
              <a:t>-			</a:t>
            </a:r>
            <a:r>
              <a:rPr lang="en-US" sz="2500" b="1" dirty="0" err="1">
                <a:latin typeface="ML-Aathira" pitchFamily="82" charset="0"/>
              </a:rPr>
              <a:t>epÅ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hnizmkw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Gäp</a:t>
            </a:r>
            <a:r>
              <a:rPr lang="en-US" sz="2500" b="1" dirty="0">
                <a:latin typeface="ML-Aathira" pitchFamily="82" charset="0"/>
              </a:rPr>
              <a:t>-]-</a:t>
            </a:r>
            <a:r>
              <a:rPr lang="en-US" sz="2500" b="1" dirty="0" err="1">
                <a:latin typeface="ML-Aathira" pitchFamily="82" charset="0"/>
              </a:rPr>
              <a:t>dªp</a:t>
            </a:r>
            <a:r>
              <a:rPr lang="en-US" sz="2500" b="1" dirty="0">
                <a:latin typeface="ML-Aathira" pitchFamily="82" charset="0"/>
              </a:rPr>
              <a:t> ac-</a:t>
            </a:r>
            <a:r>
              <a:rPr lang="en-US" sz="2500" b="1" dirty="0" err="1">
                <a:latin typeface="ML-Aathira" pitchFamily="82" charset="0"/>
              </a:rPr>
              <a:t>Ww</a:t>
            </a:r>
            <a:r>
              <a:rPr lang="en-US" sz="2500" b="1" dirty="0">
                <a:latin typeface="ML-Aathira" pitchFamily="82" charset="0"/>
              </a:rPr>
              <a:t>-]</a:t>
            </a:r>
            <a:r>
              <a:rPr lang="en-US" sz="2500" b="1" dirty="0" err="1">
                <a:latin typeface="ML-Aathira" pitchFamily="82" charset="0"/>
              </a:rPr>
              <a:t>pÂIn</a:t>
            </a:r>
            <a:r>
              <a:rPr lang="en-US" sz="2500" b="1" dirty="0">
                <a:latin typeface="ML-Aathira" pitchFamily="82" charset="0"/>
              </a:rPr>
              <a:t>.</a:t>
            </a:r>
          </a:p>
          <a:p>
            <a:pPr algn="just"/>
            <a:r>
              <a:rPr lang="en-US" sz="2500" b="1" dirty="0">
                <a:latin typeface="ML-Aathira" pitchFamily="82" charset="0"/>
              </a:rPr>
              <a:t> </a:t>
            </a:r>
          </a:p>
          <a:p>
            <a:pPr algn="just"/>
            <a:r>
              <a:rPr lang="en-US" sz="2500" b="1" dirty="0">
                <a:latin typeface="ML-Aathira" pitchFamily="82" charset="0"/>
              </a:rPr>
              <a:t>		</a:t>
            </a: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user\Desktop\powerpoint_wallpaper_download cop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4" name="Picture 5" descr="C:\Users\user\Desktop\vadafone\1ff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3352800"/>
            <a:ext cx="1956126" cy="1477962"/>
          </a:xfrm>
          <a:prstGeom prst="rect">
            <a:avLst/>
          </a:prstGeom>
          <a:noFill/>
        </p:spPr>
      </p:pic>
      <p:pic>
        <p:nvPicPr>
          <p:cNvPr id="5" name="Picture 2" descr="C:\Users\user\Desktop\candl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038600"/>
            <a:ext cx="2667000" cy="26670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381000" y="480060"/>
            <a:ext cx="8305800" cy="7402026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algn="just"/>
            <a:r>
              <a:rPr lang="en-US" sz="2500" b="1" dirty="0">
                <a:latin typeface="ML-Aathira" pitchFamily="82" charset="0"/>
              </a:rPr>
              <a:t>		*  		\</a:t>
            </a:r>
            <a:r>
              <a:rPr lang="en-US" sz="2500" b="1" dirty="0" err="1">
                <a:latin typeface="ML-Aathira" pitchFamily="82" charset="0"/>
              </a:rPr>
              <a:t>otdm</a:t>
            </a:r>
            <a:r>
              <a:rPr lang="en-US" sz="2500" b="1" dirty="0">
                <a:latin typeface="ML-Aathira" pitchFamily="82" charset="0"/>
              </a:rPr>
              <a:t> N{</a:t>
            </a:r>
            <a:r>
              <a:rPr lang="en-US" sz="2500" b="1" dirty="0" err="1">
                <a:latin typeface="ML-Aathira" pitchFamily="82" charset="0"/>
              </a:rPr>
              <a:t>IhÀ¯n</a:t>
            </a:r>
            <a:r>
              <a:rPr lang="en-US" sz="2500" b="1" dirty="0">
                <a:latin typeface="ML-Aathira" pitchFamily="82" charset="0"/>
              </a:rPr>
              <a:t>-</a:t>
            </a:r>
            <a:r>
              <a:rPr lang="en-US" sz="2500" b="1" dirty="0" err="1">
                <a:latin typeface="ML-Aathira" pitchFamily="82" charset="0"/>
              </a:rPr>
              <a:t>ap</a:t>
            </a:r>
            <a:r>
              <a:rPr lang="en-US" sz="2500" b="1" dirty="0">
                <a:latin typeface="ML-Aathira" pitchFamily="82" charset="0"/>
              </a:rPr>
              <a:t>-XÂ </a:t>
            </a:r>
            <a:r>
              <a:rPr lang="en-US" sz="2500" b="1" dirty="0" err="1">
                <a:latin typeface="ML-Aathira" pitchFamily="82" charset="0"/>
              </a:rPr>
              <a:t>Utbm</a:t>
            </a:r>
            <a:r>
              <a:rPr lang="en-US" sz="2500" b="1" dirty="0">
                <a:latin typeface="ML-Aathira" pitchFamily="82" charset="0"/>
              </a:rPr>
              <a:t>-¢o-jy³ 			N{I-</a:t>
            </a:r>
            <a:r>
              <a:rPr lang="en-US" sz="2500" b="1" dirty="0" err="1">
                <a:latin typeface="ML-Aathira" pitchFamily="82" charset="0"/>
              </a:rPr>
              <a:t>hÀ¯n</a:t>
            </a:r>
            <a:r>
              <a:rPr lang="en-US" sz="2500" b="1" dirty="0">
                <a:latin typeface="ML-Aathira" pitchFamily="82" charset="0"/>
              </a:rPr>
              <a:t>-h-sc-</a:t>
            </a:r>
            <a:r>
              <a:rPr lang="en-US" sz="2500" b="1" dirty="0" err="1">
                <a:latin typeface="ML-Aathira" pitchFamily="82" charset="0"/>
              </a:rPr>
              <a:t>bpÅ</a:t>
            </a:r>
            <a:r>
              <a:rPr lang="en-US" sz="2500" b="1" dirty="0">
                <a:latin typeface="ML-Aathira" pitchFamily="82" charset="0"/>
              </a:rPr>
              <a:t> tdma³ </a:t>
            </a:r>
            <a:r>
              <a:rPr lang="en-US" sz="2500" b="1" dirty="0" err="1">
                <a:latin typeface="ML-Aathira" pitchFamily="82" charset="0"/>
              </a:rPr>
              <a:t>cmPm</a:t>
            </a:r>
            <a:r>
              <a:rPr lang="en-US" sz="2500" b="1" dirty="0">
                <a:latin typeface="ML-Aathira" pitchFamily="82" charset="0"/>
              </a:rPr>
              <a:t>-¡-·m-</a:t>
            </a:r>
            <a:r>
              <a:rPr lang="en-US" sz="2500" b="1" dirty="0" err="1">
                <a:latin typeface="ML-Aathira" pitchFamily="82" charset="0"/>
              </a:rPr>
              <a:t>scÃmw</a:t>
            </a:r>
            <a:r>
              <a:rPr lang="en-US" sz="2500" b="1" dirty="0">
                <a:latin typeface="ML-Aathira" pitchFamily="82" charset="0"/>
              </a:rPr>
              <a:t> 			</a:t>
            </a:r>
            <a:r>
              <a:rPr lang="en-US" sz="2500" b="1" dirty="0" err="1">
                <a:latin typeface="ML-Aathira" pitchFamily="82" charset="0"/>
              </a:rPr>
              <a:t>AXn</a:t>
            </a:r>
            <a:r>
              <a:rPr lang="en-US" sz="2500" b="1" dirty="0">
                <a:latin typeface="ML-Aathira" pitchFamily="82" charset="0"/>
              </a:rPr>
              <a:t>{</a:t>
            </a:r>
            <a:r>
              <a:rPr lang="en-US" sz="2500" b="1" dirty="0" err="1">
                <a:latin typeface="ML-Aathira" pitchFamily="82" charset="0"/>
              </a:rPr>
              <a:t>Iqc-amb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aX-aÀZ</a:t>
            </a:r>
            <a:r>
              <a:rPr lang="en-US" sz="2500" b="1" dirty="0">
                <a:latin typeface="ML-Aathira" pitchFamily="82" charset="0"/>
              </a:rPr>
              <a:t>\w \S-¯n-b-h-cm-</a:t>
            </a:r>
            <a:r>
              <a:rPr lang="en-US" sz="2500" b="1" dirty="0" err="1">
                <a:latin typeface="ML-Aathira" pitchFamily="82" charset="0"/>
              </a:rPr>
              <a:t>Wv</a:t>
            </a:r>
            <a:r>
              <a:rPr lang="en-US" sz="2500" b="1" dirty="0">
                <a:latin typeface="ML-Aathira" pitchFamily="82" charset="0"/>
              </a:rPr>
              <a:t>. </a:t>
            </a:r>
            <a:r>
              <a:rPr lang="en-US" sz="2500" b="1" dirty="0" err="1">
                <a:latin typeface="ML-Aathira" pitchFamily="82" charset="0"/>
              </a:rPr>
              <a:t>AXn</a:t>
            </a:r>
            <a:r>
              <a:rPr lang="en-US" sz="2500" b="1" dirty="0">
                <a:latin typeface="ML-Aathira" pitchFamily="82" charset="0"/>
              </a:rPr>
              <a:t>-			\</a:t>
            </a:r>
            <a:r>
              <a:rPr lang="en-US" sz="2500" b="1" dirty="0" err="1">
                <a:latin typeface="ML-Aathira" pitchFamily="82" charset="0"/>
              </a:rPr>
              <a:t>mÂ</a:t>
            </a:r>
            <a:r>
              <a:rPr lang="en-US" sz="2500" b="1" dirty="0">
                <a:latin typeface="ML-Aathira" pitchFamily="82" charset="0"/>
              </a:rPr>
              <a:t> Cu </a:t>
            </a:r>
            <a:r>
              <a:rPr lang="en-US" sz="2500" b="1" dirty="0" err="1">
                <a:latin typeface="ML-Aathira" pitchFamily="82" charset="0"/>
              </a:rPr>
              <a:t>Ime</a:t>
            </a:r>
            <a:r>
              <a:rPr lang="en-US" sz="2500" b="1" dirty="0">
                <a:latin typeface="ML-Aathira" pitchFamily="82" charset="0"/>
              </a:rPr>
              <a:t>-L-«-¯</a:t>
            </a:r>
            <a:r>
              <a:rPr lang="en-US" sz="2500" b="1" dirty="0" err="1">
                <a:latin typeface="ML-Aathira" pitchFamily="82" charset="0"/>
              </a:rPr>
              <a:t>nÂ</a:t>
            </a:r>
            <a:r>
              <a:rPr lang="en-US" sz="2500" b="1" dirty="0">
                <a:latin typeface="ML-Aathira" pitchFamily="82" charset="0"/>
              </a:rPr>
              <a:t>	</a:t>
            </a:r>
            <a:r>
              <a:rPr lang="en-US" sz="2500" b="1" dirty="0" err="1">
                <a:latin typeface="ML-Aathira" pitchFamily="82" charset="0"/>
              </a:rPr>
              <a:t>k`bv¡p</a:t>
            </a:r>
            <a:r>
              <a:rPr lang="en-US" sz="2500" b="1" dirty="0">
                <a:latin typeface="ML-Aathira" pitchFamily="82" charset="0"/>
              </a:rPr>
              <a:t> [</a:t>
            </a:r>
            <a:r>
              <a:rPr lang="en-US" sz="2500" b="1" dirty="0" err="1">
                <a:latin typeface="ML-Aathira" pitchFamily="82" charset="0"/>
              </a:rPr>
              <a:t>mcmfhnip</a:t>
            </a:r>
            <a:r>
              <a:rPr lang="en-US" sz="2500" b="1" dirty="0">
                <a:latin typeface="ML-Aathira" pitchFamily="82" charset="0"/>
              </a:rPr>
              <a:t> 			²    </a:t>
            </a:r>
            <a:r>
              <a:rPr lang="en-US" sz="2500" b="1" dirty="0" err="1">
                <a:latin typeface="ML-Aathira" pitchFamily="82" charset="0"/>
              </a:rPr>
              <a:t>cà</a:t>
            </a:r>
            <a:r>
              <a:rPr lang="en-US" sz="2500" b="1" dirty="0">
                <a:latin typeface="ML-Aathira" pitchFamily="82" charset="0"/>
              </a:rPr>
              <a:t>-km-£n-</a:t>
            </a:r>
            <a:r>
              <a:rPr lang="en-US" sz="2500" b="1" dirty="0" err="1">
                <a:latin typeface="ML-Aathira" pitchFamily="82" charset="0"/>
              </a:rPr>
              <a:t>Isf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e`n</a:t>
            </a:r>
            <a:r>
              <a:rPr lang="en-US" sz="2500" b="1" dirty="0">
                <a:latin typeface="ML-Aathira" pitchFamily="82" charset="0"/>
              </a:rPr>
              <a:t>-¨p. ]</a:t>
            </a:r>
            <a:r>
              <a:rPr lang="en-US" sz="2500" b="1" dirty="0" err="1">
                <a:latin typeface="ML-Aathira" pitchFamily="82" charset="0"/>
              </a:rPr>
              <a:t>uckvXy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k`-bnepw</a:t>
            </a:r>
            <a:r>
              <a:rPr lang="en-US" sz="2500" b="1" dirty="0">
                <a:latin typeface="ML-Aathira" pitchFamily="82" charset="0"/>
              </a:rPr>
              <a:t> 			Cu </a:t>
            </a:r>
            <a:r>
              <a:rPr lang="en-US" sz="2500" b="1" dirty="0" err="1">
                <a:latin typeface="ML-Aathira" pitchFamily="82" charset="0"/>
              </a:rPr>
              <a:t>Ime</a:t>
            </a:r>
            <a:r>
              <a:rPr lang="en-US" sz="2500" b="1" dirty="0">
                <a:latin typeface="ML-Aathira" pitchFamily="82" charset="0"/>
              </a:rPr>
              <a:t>-L-«-¯</a:t>
            </a:r>
            <a:r>
              <a:rPr lang="en-US" sz="2500" b="1" dirty="0" err="1">
                <a:latin typeface="ML-Aathira" pitchFamily="82" charset="0"/>
              </a:rPr>
              <a:t>nÂ</a:t>
            </a:r>
            <a:r>
              <a:rPr lang="en-US" sz="2500" b="1" dirty="0">
                <a:latin typeface="ML-Aathira" pitchFamily="82" charset="0"/>
              </a:rPr>
              <a:t> At\</a:t>
            </a:r>
            <a:r>
              <a:rPr lang="en-US" sz="2500" b="1" dirty="0" err="1">
                <a:latin typeface="ML-Aathira" pitchFamily="82" charset="0"/>
              </a:rPr>
              <a:t>Iw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cà</a:t>
            </a:r>
            <a:r>
              <a:rPr lang="en-US" sz="2500" b="1" dirty="0">
                <a:latin typeface="ML-Aathira" pitchFamily="82" charset="0"/>
              </a:rPr>
              <a:t>-</a:t>
            </a:r>
            <a:r>
              <a:rPr lang="en-US" sz="2500" b="1" dirty="0" err="1">
                <a:latin typeface="ML-Aathira" pitchFamily="82" charset="0"/>
              </a:rPr>
              <a:t>km£n</a:t>
            </a:r>
            <a:r>
              <a:rPr lang="en-US" sz="2500" b="1" dirty="0">
                <a:latin typeface="ML-Aathira" pitchFamily="82" charset="0"/>
              </a:rPr>
              <a:t>-IÄ 			</a:t>
            </a:r>
            <a:r>
              <a:rPr lang="en-US" sz="2500" b="1" dirty="0" err="1">
                <a:latin typeface="ML-Aathira" pitchFamily="82" charset="0"/>
              </a:rPr>
              <a:t>D­mbn</a:t>
            </a:r>
            <a:r>
              <a:rPr lang="en-US" sz="2500" b="1" dirty="0">
                <a:latin typeface="ML-Aathira" pitchFamily="82" charset="0"/>
              </a:rPr>
              <a:t>-cp-¶p.</a:t>
            </a:r>
          </a:p>
          <a:p>
            <a:pPr algn="just"/>
            <a:endParaRPr lang="en-US" sz="2500" b="1" dirty="0">
              <a:latin typeface="ML-Aathira" pitchFamily="82" charset="0"/>
            </a:endParaRPr>
          </a:p>
          <a:p>
            <a:pPr algn="just"/>
            <a:r>
              <a:rPr lang="en-US" sz="2500" b="1" dirty="0">
                <a:latin typeface="ML-Aathira" pitchFamily="82" charset="0"/>
              </a:rPr>
              <a:t>		*  		At\-IÀ </a:t>
            </a:r>
            <a:r>
              <a:rPr lang="en-US" sz="2500" b="1" dirty="0" err="1">
                <a:latin typeface="ML-Aathira" pitchFamily="82" charset="0"/>
              </a:rPr>
              <a:t>blq</a:t>
            </a:r>
            <a:r>
              <a:rPr lang="en-US" sz="2500" b="1" dirty="0">
                <a:latin typeface="ML-Aathira" pitchFamily="82" charset="0"/>
              </a:rPr>
              <a:t>-Z-</a:t>
            </a:r>
            <a:r>
              <a:rPr lang="en-US" sz="2500" b="1" dirty="0" err="1">
                <a:latin typeface="ML-Aathira" pitchFamily="82" charset="0"/>
              </a:rPr>
              <a:t>aXw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Dt</a:t>
            </a:r>
            <a:r>
              <a:rPr lang="en-US" sz="2500" b="1" dirty="0">
                <a:latin typeface="ML-Aathira" pitchFamily="82" charset="0"/>
              </a:rPr>
              <a:t>]-£</a:t>
            </a:r>
            <a:r>
              <a:rPr lang="en-US" sz="2500" b="1" dirty="0" err="1">
                <a:latin typeface="ML-Aathira" pitchFamily="82" charset="0"/>
              </a:rPr>
              <a:t>n¨p</a:t>
            </a:r>
            <a:r>
              <a:rPr lang="en-US" sz="2500" b="1" dirty="0">
                <a:latin typeface="ML-Aathira" pitchFamily="82" charset="0"/>
              </a:rPr>
              <a:t> {</a:t>
            </a:r>
            <a:r>
              <a:rPr lang="en-US" sz="2500" b="1" dirty="0" err="1">
                <a:latin typeface="ML-Aathira" pitchFamily="82" charset="0"/>
              </a:rPr>
              <a:t>InkvXp</a:t>
            </a:r>
            <a:r>
              <a:rPr lang="en-US" sz="2500" b="1" dirty="0">
                <a:latin typeface="ML-Aathira" pitchFamily="82" charset="0"/>
              </a:rPr>
              <a:t>- 			</a:t>
            </a:r>
            <a:r>
              <a:rPr lang="en-US" sz="2500" b="1" dirty="0" err="1">
                <a:latin typeface="ML-Aathira" pitchFamily="82" charset="0"/>
              </a:rPr>
              <a:t>aXw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kzoI-cn</a:t>
            </a:r>
            <a:r>
              <a:rPr lang="en-US" sz="2500" b="1" dirty="0">
                <a:latin typeface="ML-Aathira" pitchFamily="82" charset="0"/>
              </a:rPr>
              <a:t>-¨</a:t>
            </a:r>
            <a:r>
              <a:rPr lang="en-US" sz="2500" b="1" dirty="0" err="1">
                <a:latin typeface="ML-Aathira" pitchFamily="82" charset="0"/>
              </a:rPr>
              <a:t>Xpw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hnPm-XobÀ</a:t>
            </a:r>
            <a:r>
              <a:rPr lang="en-US" sz="2500" b="1" dirty="0">
                <a:latin typeface="ML-Aathira" pitchFamily="82" charset="0"/>
              </a:rPr>
              <a:t> {</a:t>
            </a:r>
            <a:r>
              <a:rPr lang="en-US" sz="2500" b="1" dirty="0" err="1">
                <a:latin typeface="ML-Aathira" pitchFamily="82" charset="0"/>
              </a:rPr>
              <a:t>InkvXym</a:t>
            </a:r>
            <a:r>
              <a:rPr lang="en-US" sz="2500" b="1" dirty="0">
                <a:latin typeface="ML-Aathira" pitchFamily="82" charset="0"/>
              </a:rPr>
              <a:t>-\n-I-fm-			</a:t>
            </a:r>
            <a:r>
              <a:rPr lang="en-US" sz="2500" b="1" dirty="0" err="1">
                <a:latin typeface="ML-Aathira" pitchFamily="82" charset="0"/>
              </a:rPr>
              <a:t>bXpw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blq-Zsc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sNmSn</a:t>
            </a:r>
            <a:r>
              <a:rPr lang="en-US" sz="2500" b="1" dirty="0">
                <a:latin typeface="ML-Aathira" pitchFamily="82" charset="0"/>
              </a:rPr>
              <a:t>-¸n-¨p. </a:t>
            </a:r>
            <a:r>
              <a:rPr lang="en-US" sz="2500" b="1" dirty="0" err="1">
                <a:latin typeface="ML-Aathira" pitchFamily="82" charset="0"/>
              </a:rPr>
              <a:t>cmPm-hns</a:t>
            </a:r>
            <a:r>
              <a:rPr lang="en-US" sz="2500" b="1" dirty="0">
                <a:latin typeface="ML-Aathira" pitchFamily="82" charset="0"/>
              </a:rPr>
              <a:t>\	</a:t>
            </a:r>
            <a:r>
              <a:rPr lang="en-US" sz="2500" b="1" dirty="0" err="1">
                <a:latin typeface="ML-Aathira" pitchFamily="82" charset="0"/>
              </a:rPr>
              <a:t>ssZh</a:t>
            </a:r>
            <a:r>
              <a:rPr lang="en-US" sz="2500" b="1" dirty="0">
                <a:latin typeface="ML-Aathira" pitchFamily="82" charset="0"/>
              </a:rPr>
              <a:t>-			</a:t>
            </a:r>
            <a:r>
              <a:rPr lang="en-US" sz="2500" b="1" dirty="0" err="1">
                <a:latin typeface="ML-Aathira" pitchFamily="82" charset="0"/>
              </a:rPr>
              <a:t>ambn</a:t>
            </a:r>
            <a:r>
              <a:rPr lang="en-US" sz="2500" b="1" dirty="0">
                <a:latin typeface="ML-Aathira" pitchFamily="82" charset="0"/>
              </a:rPr>
              <a:t> AwKo-I-cn¡m³ {</a:t>
            </a:r>
            <a:r>
              <a:rPr lang="en-US" sz="2500" b="1" dirty="0" err="1">
                <a:latin typeface="ML-Aathira" pitchFamily="82" charset="0"/>
              </a:rPr>
              <a:t>InkvXym</a:t>
            </a:r>
            <a:r>
              <a:rPr lang="en-US" sz="2500" b="1" dirty="0">
                <a:latin typeface="ML-Aathira" pitchFamily="82" charset="0"/>
              </a:rPr>
              <a:t>-\n-IÄ </a:t>
            </a:r>
            <a:r>
              <a:rPr lang="en-US" sz="2500" b="1" dirty="0" err="1">
                <a:latin typeface="ML-Aathira" pitchFamily="82" charset="0"/>
              </a:rPr>
              <a:t>X¿m</a:t>
            </a:r>
            <a:r>
              <a:rPr lang="en-US" sz="2500" b="1" dirty="0">
                <a:latin typeface="ML-Aathira" pitchFamily="82" charset="0"/>
              </a:rPr>
              <a:t>-dm-</a:t>
            </a:r>
            <a:r>
              <a:rPr lang="en-US" sz="2500" b="1" dirty="0" err="1">
                <a:latin typeface="ML-Aathira" pitchFamily="82" charset="0"/>
              </a:rPr>
              <a:t>Im</a:t>
            </a:r>
            <a:r>
              <a:rPr lang="en-US" sz="2500" b="1" dirty="0">
                <a:latin typeface="ML-Aathira" pitchFamily="82" charset="0"/>
              </a:rPr>
              <a:t>-			</a:t>
            </a:r>
            <a:r>
              <a:rPr lang="en-US" sz="2500" b="1" dirty="0" err="1">
                <a:latin typeface="ML-Aathira" pitchFamily="82" charset="0"/>
              </a:rPr>
              <a:t>Xn</a:t>
            </a:r>
            <a:r>
              <a:rPr lang="en-US" sz="2500" b="1" dirty="0">
                <a:latin typeface="ML-Aathira" pitchFamily="82" charset="0"/>
              </a:rPr>
              <a:t>-cp-¶</a:t>
            </a:r>
            <a:r>
              <a:rPr lang="en-US" sz="2500" b="1" dirty="0" err="1">
                <a:latin typeface="ML-Aathira" pitchFamily="82" charset="0"/>
              </a:rPr>
              <a:t>Xp</a:t>
            </a:r>
            <a:r>
              <a:rPr lang="en-US" sz="2500" b="1" dirty="0">
                <a:latin typeface="ML-Aathira" pitchFamily="82" charset="0"/>
              </a:rPr>
              <a:t> `c-Wm-[n-</a:t>
            </a:r>
            <a:r>
              <a:rPr lang="en-US" sz="2500" b="1" dirty="0" err="1">
                <a:latin typeface="ML-Aathira" pitchFamily="82" charset="0"/>
              </a:rPr>
              <a:t>Im</a:t>
            </a:r>
            <a:r>
              <a:rPr lang="en-US" sz="2500" b="1" dirty="0">
                <a:latin typeface="ML-Aathira" pitchFamily="82" charset="0"/>
              </a:rPr>
              <a:t>-</a:t>
            </a:r>
            <a:r>
              <a:rPr lang="en-US" sz="2500" b="1" dirty="0" err="1">
                <a:latin typeface="ML-Aathira" pitchFamily="82" charset="0"/>
              </a:rPr>
              <a:t>cn</a:t>
            </a:r>
            <a:r>
              <a:rPr lang="en-US" sz="2500" b="1" dirty="0">
                <a:latin typeface="ML-Aathira" pitchFamily="82" charset="0"/>
              </a:rPr>
              <a:t>-I-</a:t>
            </a:r>
            <a:r>
              <a:rPr lang="en-US" sz="2500" b="1" dirty="0" err="1">
                <a:latin typeface="ML-Aathira" pitchFamily="82" charset="0"/>
              </a:rPr>
              <a:t>sfbpw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i</a:t>
            </a:r>
            <a:r>
              <a:rPr lang="en-US" sz="2500" b="1" dirty="0">
                <a:latin typeface="ML-Aathira" pitchFamily="82" charset="0"/>
              </a:rPr>
              <a:t>{</a:t>
            </a:r>
            <a:r>
              <a:rPr lang="en-US" sz="2500" b="1" dirty="0" err="1">
                <a:latin typeface="ML-Aathira" pitchFamily="82" charset="0"/>
              </a:rPr>
              <a:t>Xp</a:t>
            </a:r>
            <a:r>
              <a:rPr lang="en-US" sz="2500" b="1" dirty="0">
                <a:latin typeface="ML-Aathira" pitchFamily="82" charset="0"/>
              </a:rPr>
              <a:t>-¡-</a:t>
            </a:r>
            <a:r>
              <a:rPr lang="en-US" sz="2500" b="1" dirty="0" err="1">
                <a:latin typeface="ML-Aathira" pitchFamily="82" charset="0"/>
              </a:rPr>
              <a:t>fm¡n</a:t>
            </a:r>
            <a:r>
              <a:rPr lang="en-US" sz="2500" b="1" dirty="0">
                <a:latin typeface="ML-Aathira" pitchFamily="82" charset="0"/>
              </a:rPr>
              <a:t>. 			A§-s\-</a:t>
            </a:r>
            <a:r>
              <a:rPr lang="en-US" sz="2500" b="1" dirty="0" err="1">
                <a:latin typeface="ML-Aathira" pitchFamily="82" charset="0"/>
              </a:rPr>
              <a:t>bmWp</a:t>
            </a:r>
            <a:r>
              <a:rPr lang="en-US" sz="2500" b="1" dirty="0">
                <a:latin typeface="ML-Aathira" pitchFamily="82" charset="0"/>
              </a:rPr>
              <a:t> {</a:t>
            </a:r>
            <a:r>
              <a:rPr lang="en-US" sz="2500" b="1" dirty="0" err="1">
                <a:latin typeface="ML-Aathira" pitchFamily="82" charset="0"/>
              </a:rPr>
              <a:t>InkvXym</a:t>
            </a:r>
            <a:r>
              <a:rPr lang="en-US" sz="2500" b="1" dirty="0">
                <a:latin typeface="ML-Aathira" pitchFamily="82" charset="0"/>
              </a:rPr>
              <a:t>-\n-IÄ ]</a:t>
            </a:r>
            <a:r>
              <a:rPr lang="en-US" sz="2500" b="1" dirty="0" err="1">
                <a:latin typeface="ML-Aathira" pitchFamily="82" charset="0"/>
              </a:rPr>
              <a:t>oUn</a:t>
            </a:r>
            <a:r>
              <a:rPr lang="en-US" sz="2500" b="1" dirty="0">
                <a:latin typeface="ML-Aathira" pitchFamily="82" charset="0"/>
              </a:rPr>
              <a:t>-¸n-¡-s¸-			Sm³ </a:t>
            </a:r>
            <a:r>
              <a:rPr lang="en-US" sz="2500" b="1" dirty="0" err="1">
                <a:latin typeface="ML-Aathira" pitchFamily="82" charset="0"/>
              </a:rPr>
              <a:t>XpS</a:t>
            </a:r>
            <a:r>
              <a:rPr lang="en-US" sz="2500" b="1" dirty="0">
                <a:latin typeface="ML-Aathira" pitchFamily="82" charset="0"/>
              </a:rPr>
              <a:t>-§n-b-Xv.</a:t>
            </a:r>
          </a:p>
          <a:p>
            <a:pPr algn="just"/>
            <a:endParaRPr lang="en-US" sz="2500" b="1" dirty="0">
              <a:latin typeface="ML-Aathira" pitchFamily="82" charset="0"/>
            </a:endParaRPr>
          </a:p>
          <a:p>
            <a:pPr algn="just"/>
            <a:endParaRPr lang="en-US" sz="2500" b="1" dirty="0">
              <a:latin typeface="ML-Aathira" pitchFamily="82" charset="0"/>
            </a:endParaRPr>
          </a:p>
          <a:p>
            <a:pPr algn="just"/>
            <a:r>
              <a:rPr lang="en-US" sz="2500" b="1" dirty="0">
                <a:latin typeface="ML-Aathira" pitchFamily="82" charset="0"/>
              </a:rPr>
              <a:t>		</a:t>
            </a:r>
          </a:p>
          <a:p>
            <a:pPr algn="just"/>
            <a:endParaRPr lang="en-US" sz="2500" b="1" dirty="0">
              <a:latin typeface="ML-Aathira" pitchFamily="82" charset="0"/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user\Desktop\powerpoint_wallpaper_download cop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6" name="Picture 5" descr="C:\Users\user\Desktop\vadafone\1ff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3352800"/>
            <a:ext cx="1956126" cy="1477962"/>
          </a:xfrm>
          <a:prstGeom prst="rect">
            <a:avLst/>
          </a:prstGeom>
          <a:noFill/>
        </p:spPr>
      </p:pic>
      <p:pic>
        <p:nvPicPr>
          <p:cNvPr id="7" name="Picture 2" descr="C:\Users\user\Desktop\candl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038600"/>
            <a:ext cx="2667000" cy="2667000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533400" y="685800"/>
            <a:ext cx="80772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500" b="1" dirty="0">
                <a:latin typeface="ML-Aathira" pitchFamily="82" charset="0"/>
              </a:rPr>
              <a:t>		*  	</a:t>
            </a:r>
            <a:r>
              <a:rPr lang="en-US" sz="2500" b="1" dirty="0" err="1">
                <a:latin typeface="ML-Aathira" pitchFamily="82" charset="0"/>
              </a:rPr>
              <a:t>F.Un</a:t>
            </a:r>
            <a:r>
              <a:rPr lang="en-US" sz="2500" b="1" dirty="0">
                <a:latin typeface="ML-Aathira" pitchFamily="82" charset="0"/>
              </a:rPr>
              <a:t>. 313 se anem³ </a:t>
            </a:r>
            <a:r>
              <a:rPr lang="en-US" sz="2500" b="1" dirty="0" err="1">
                <a:latin typeface="ML-Aathira" pitchFamily="82" charset="0"/>
              </a:rPr>
              <a:t>hnfw</a:t>
            </a:r>
            <a:r>
              <a:rPr lang="en-US" sz="2500" b="1" dirty="0">
                <a:latin typeface="ML-Aathira" pitchFamily="82" charset="0"/>
              </a:rPr>
              <a:t>-_-c-</a:t>
            </a:r>
            <a:r>
              <a:rPr lang="en-US" sz="2500" b="1" dirty="0" err="1">
                <a:latin typeface="ML-Aathira" pitchFamily="82" charset="0"/>
              </a:rPr>
              <a:t>t¯m</a:t>
            </a:r>
            <a:r>
              <a:rPr lang="en-US" sz="2500" b="1" dirty="0">
                <a:latin typeface="ML-Aathira" pitchFamily="82" charset="0"/>
              </a:rPr>
              <a:t>-</a:t>
            </a:r>
            <a:r>
              <a:rPr lang="en-US" sz="2500" b="1" dirty="0" err="1">
                <a:latin typeface="ML-Aathira" pitchFamily="82" charset="0"/>
              </a:rPr>
              <a:t>sS-bmWv</a:t>
            </a:r>
            <a:r>
              <a:rPr lang="en-US" sz="2500" b="1" dirty="0">
                <a:latin typeface="ML-Aathira" pitchFamily="82" charset="0"/>
              </a:rPr>
              <a:t> 			</a:t>
            </a:r>
            <a:r>
              <a:rPr lang="en-US" sz="2500" b="1" dirty="0" err="1">
                <a:latin typeface="ML-Aathira" pitchFamily="82" charset="0"/>
              </a:rPr>
              <a:t>k`bv¡v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tdmamkm</a:t>
            </a:r>
            <a:r>
              <a:rPr lang="en-US" sz="2500" b="1" dirty="0">
                <a:latin typeface="ML-Aathira" pitchFamily="82" charset="0"/>
              </a:rPr>
              <a:t>{am-</a:t>
            </a:r>
            <a:r>
              <a:rPr lang="en-US" sz="2500" b="1" dirty="0" err="1">
                <a:latin typeface="ML-Aathira" pitchFamily="82" charset="0"/>
              </a:rPr>
              <a:t>Py</a:t>
            </a:r>
            <a:r>
              <a:rPr lang="en-US" sz="2500" b="1" dirty="0">
                <a:latin typeface="ML-Aathira" pitchFamily="82" charset="0"/>
              </a:rPr>
              <a:t>-¯</a:t>
            </a:r>
            <a:r>
              <a:rPr lang="en-US" sz="2500" b="1" dirty="0" err="1">
                <a:latin typeface="ML-Aathira" pitchFamily="82" charset="0"/>
              </a:rPr>
              <a:t>nÂ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kzmX</a:t>
            </a:r>
            <a:r>
              <a:rPr lang="en-US" sz="2500" b="1" dirty="0">
                <a:latin typeface="ML-Aathira" pitchFamily="82" charset="0"/>
              </a:rPr>
              <a:t>{´</a:t>
            </a:r>
            <a:r>
              <a:rPr lang="en-US" sz="2500" b="1" dirty="0" err="1">
                <a:latin typeface="ML-Aathira" pitchFamily="82" charset="0"/>
              </a:rPr>
              <a:t>yw</a:t>
            </a:r>
            <a:r>
              <a:rPr lang="en-US" sz="2500" b="1" dirty="0">
                <a:latin typeface="ML-Aathira" pitchFamily="82" charset="0"/>
              </a:rPr>
              <a:t> 				</a:t>
            </a:r>
            <a:r>
              <a:rPr lang="en-US" sz="2500" b="1" dirty="0" err="1">
                <a:latin typeface="ML-Aathira" pitchFamily="82" charset="0"/>
              </a:rPr>
              <a:t>e`n</a:t>
            </a:r>
            <a:r>
              <a:rPr lang="en-US" sz="2500" b="1" dirty="0">
                <a:latin typeface="ML-Aathira" pitchFamily="82" charset="0"/>
              </a:rPr>
              <a:t>-¨-Xv.</a:t>
            </a:r>
          </a:p>
          <a:p>
            <a:pPr algn="just"/>
            <a:endParaRPr lang="en-US" sz="2500" b="1" dirty="0">
              <a:latin typeface="ML-Aathira" pitchFamily="82" charset="0"/>
            </a:endParaRPr>
          </a:p>
          <a:p>
            <a:pPr algn="just"/>
            <a:r>
              <a:rPr lang="en-US" sz="2500" b="1" dirty="0">
                <a:latin typeface="ML-Aathira" pitchFamily="82" charset="0"/>
              </a:rPr>
              <a:t>		*  	hnip² </a:t>
            </a:r>
            <a:r>
              <a:rPr lang="en-US" sz="2500" b="1" dirty="0" err="1">
                <a:latin typeface="ML-Aathira" pitchFamily="82" charset="0"/>
              </a:rPr>
              <a:t>tXmakvaqÀ</a:t>
            </a:r>
            <a:r>
              <a:rPr lang="en-US" sz="2500" b="1" dirty="0">
                <a:latin typeface="ML-Aathira" pitchFamily="82" charset="0"/>
              </a:rPr>
              <a:t>, amIvkvan-ey³ </a:t>
            </a:r>
            <a:r>
              <a:rPr lang="en-US" sz="2500" b="1" dirty="0" err="1">
                <a:latin typeface="ML-Aathira" pitchFamily="82" charset="0"/>
              </a:rPr>
              <a:t>tImÄt</a:t>
            </a:r>
            <a:r>
              <a:rPr lang="en-US" sz="2500" b="1" dirty="0">
                <a:latin typeface="ML-Aathira" pitchFamily="82" charset="0"/>
              </a:rPr>
              <a:t>_ 			</a:t>
            </a:r>
            <a:r>
              <a:rPr lang="en-US" sz="2500" b="1" dirty="0" err="1">
                <a:latin typeface="ML-Aathira" pitchFamily="82" charset="0"/>
              </a:rPr>
              <a:t>XpS</a:t>
            </a:r>
            <a:r>
              <a:rPr lang="en-US" sz="2500" b="1" dirty="0">
                <a:latin typeface="ML-Aathira" pitchFamily="82" charset="0"/>
              </a:rPr>
              <a:t>-§n-b-</a:t>
            </a:r>
            <a:r>
              <a:rPr lang="en-US" sz="2500" b="1" dirty="0" err="1">
                <a:latin typeface="ML-Aathira" pitchFamily="82" charset="0"/>
              </a:rPr>
              <a:t>hÀ</a:t>
            </a:r>
            <a:r>
              <a:rPr lang="en-US" sz="2500" b="1" dirty="0">
                <a:latin typeface="ML-Aathira" pitchFamily="82" charset="0"/>
              </a:rPr>
              <a:t> ]</a:t>
            </a:r>
            <a:r>
              <a:rPr lang="en-US" sz="2500" b="1" dirty="0" err="1">
                <a:latin typeface="ML-Aathira" pitchFamily="82" charset="0"/>
              </a:rPr>
              <a:t>nÂ</a:t>
            </a:r>
            <a:r>
              <a:rPr lang="en-US" sz="2500" b="1" dirty="0">
                <a:latin typeface="ML-Aathira" pitchFamily="82" charset="0"/>
              </a:rPr>
              <a:t>¡-me-§-</a:t>
            </a:r>
            <a:r>
              <a:rPr lang="en-US" sz="2500" b="1" dirty="0" err="1">
                <a:latin typeface="ML-Aathira" pitchFamily="82" charset="0"/>
              </a:rPr>
              <a:t>fnÂ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cà</a:t>
            </a:r>
            <a:r>
              <a:rPr lang="en-US" sz="2500" b="1" dirty="0">
                <a:latin typeface="ML-Aathira" pitchFamily="82" charset="0"/>
              </a:rPr>
              <a:t>-km-£n-I-fm-			b-h-cm-</a:t>
            </a:r>
            <a:r>
              <a:rPr lang="en-US" sz="2500" b="1" dirty="0" err="1">
                <a:latin typeface="ML-Aathira" pitchFamily="82" charset="0"/>
              </a:rPr>
              <a:t>Wv</a:t>
            </a:r>
            <a:r>
              <a:rPr lang="en-US" sz="2500" b="1" dirty="0">
                <a:latin typeface="ML-Aathira" pitchFamily="82" charset="0"/>
              </a:rPr>
              <a:t>. hnip² </a:t>
            </a:r>
            <a:r>
              <a:rPr lang="en-US" sz="2500" b="1" dirty="0" err="1">
                <a:latin typeface="ML-Aathira" pitchFamily="82" charset="0"/>
              </a:rPr>
              <a:t>tPm</a:t>
            </a:r>
            <a:r>
              <a:rPr lang="en-US" sz="2500" b="1" dirty="0">
                <a:latin typeface="ML-Aathira" pitchFamily="82" charset="0"/>
              </a:rPr>
              <a:t>¬{_n-</a:t>
            </a:r>
            <a:r>
              <a:rPr lang="en-US" sz="2500" b="1" dirty="0" err="1">
                <a:latin typeface="ML-Aathira" pitchFamily="82" charset="0"/>
              </a:rPr>
              <a:t>t«m</a:t>
            </a:r>
            <a:r>
              <a:rPr lang="en-US" sz="2500" b="1" dirty="0">
                <a:latin typeface="ML-Aathira" pitchFamily="82" charset="0"/>
              </a:rPr>
              <a:t>, </a:t>
            </a:r>
            <a:r>
              <a:rPr lang="en-US" sz="2500" b="1" dirty="0" err="1">
                <a:latin typeface="ML-Aathira" pitchFamily="82" charset="0"/>
              </a:rPr>
              <a:t>ssZh</a:t>
            </a:r>
            <a:r>
              <a:rPr lang="en-US" sz="2500" b="1" dirty="0">
                <a:latin typeface="ML-Aathira" pitchFamily="82" charset="0"/>
              </a:rPr>
              <a:t>-k-lm-</a:t>
            </a:r>
            <a:r>
              <a:rPr lang="en-US" sz="2500" b="1" dirty="0" err="1">
                <a:latin typeface="ML-Aathira" pitchFamily="82" charset="0"/>
              </a:rPr>
              <a:t>bw</a:t>
            </a:r>
            <a:r>
              <a:rPr lang="en-US" sz="2500" b="1" dirty="0">
                <a:latin typeface="ML-Aathira" pitchFamily="82" charset="0"/>
              </a:rPr>
              <a:t>-			]</a:t>
            </a:r>
            <a:r>
              <a:rPr lang="en-US" sz="2500" b="1" dirty="0" err="1">
                <a:latin typeface="ML-Aathira" pitchFamily="82" charset="0"/>
              </a:rPr>
              <a:t>nÅ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XpS</a:t>
            </a:r>
            <a:r>
              <a:rPr lang="en-US" sz="2500" b="1" dirty="0">
                <a:latin typeface="ML-Aathira" pitchFamily="82" charset="0"/>
              </a:rPr>
              <a:t>-§-b-</a:t>
            </a:r>
            <a:r>
              <a:rPr lang="en-US" sz="2500" b="1" dirty="0" err="1">
                <a:latin typeface="ML-Aathira" pitchFamily="82" charset="0"/>
              </a:rPr>
              <a:t>hÀ</a:t>
            </a:r>
            <a:r>
              <a:rPr lang="en-US" sz="2500" b="1" dirty="0">
                <a:latin typeface="ML-Aathira" pitchFamily="82" charset="0"/>
              </a:rPr>
              <a:t> `mc-X-¯</a:t>
            </a:r>
            <a:r>
              <a:rPr lang="en-US" sz="2500" b="1" dirty="0" err="1">
                <a:latin typeface="ML-Aathira" pitchFamily="82" charset="0"/>
              </a:rPr>
              <a:t>nse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cà</a:t>
            </a:r>
            <a:r>
              <a:rPr lang="en-US" sz="2500" b="1" dirty="0">
                <a:latin typeface="ML-Aathira" pitchFamily="82" charset="0"/>
              </a:rPr>
              <a:t>-km-£n-I-			fm-</a:t>
            </a:r>
            <a:r>
              <a:rPr lang="en-US" sz="2500" b="1" dirty="0" err="1">
                <a:latin typeface="ML-Aathira" pitchFamily="82" charset="0"/>
              </a:rPr>
              <a:t>Wv</a:t>
            </a:r>
            <a:r>
              <a:rPr lang="en-US" sz="2500" b="1" dirty="0">
                <a:latin typeface="ML-Aathira" pitchFamily="82" charset="0"/>
              </a:rPr>
              <a:t>.</a:t>
            </a:r>
          </a:p>
          <a:p>
            <a:pPr algn="just"/>
            <a:r>
              <a:rPr lang="en-US" sz="2500" b="1" dirty="0">
                <a:latin typeface="ML-Aathira" pitchFamily="82" charset="0"/>
              </a:rPr>
              <a:t>		 </a:t>
            </a:r>
          </a:p>
          <a:p>
            <a:pPr algn="just"/>
            <a:r>
              <a:rPr lang="en-US" sz="2500" b="1" dirty="0">
                <a:latin typeface="ML-Aathira" pitchFamily="82" charset="0"/>
              </a:rPr>
              <a:t>		* 	</a:t>
            </a:r>
            <a:r>
              <a:rPr lang="en-US" sz="2500" b="1" dirty="0" err="1">
                <a:latin typeface="ML-Aathira" pitchFamily="82" charset="0"/>
              </a:rPr>
              <a:t>aX</a:t>
            </a:r>
            <a:r>
              <a:rPr lang="en-US" sz="2500" b="1" dirty="0">
                <a:latin typeface="ML-Aathira" pitchFamily="82" charset="0"/>
              </a:rPr>
              <a:t>-]o-U-\-§Ä </a:t>
            </a:r>
            <a:r>
              <a:rPr lang="en-US" sz="2500" b="1" dirty="0" err="1">
                <a:latin typeface="ML-Aathira" pitchFamily="82" charset="0"/>
              </a:rPr>
              <a:t>k`sb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XfÀ¯p</a:t>
            </a:r>
            <a:r>
              <a:rPr lang="en-US" sz="2500" b="1" dirty="0">
                <a:latin typeface="ML-Aathira" pitchFamily="82" charset="0"/>
              </a:rPr>
              <a:t>-I-</a:t>
            </a:r>
            <a:r>
              <a:rPr lang="en-US" sz="2500" b="1" dirty="0" err="1">
                <a:latin typeface="ML-Aathira" pitchFamily="82" charset="0"/>
              </a:rPr>
              <a:t>bÃ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hfÀ¯p</a:t>
            </a:r>
            <a:r>
              <a:rPr lang="en-US" sz="2500" b="1" dirty="0">
                <a:latin typeface="ML-Aathira" pitchFamily="82" charset="0"/>
              </a:rPr>
              <a:t>-			I-</a:t>
            </a:r>
            <a:r>
              <a:rPr lang="en-US" sz="2500" b="1" dirty="0" err="1">
                <a:latin typeface="ML-Aathira" pitchFamily="82" charset="0"/>
              </a:rPr>
              <a:t>bmWp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sNbvX</a:t>
            </a:r>
            <a:r>
              <a:rPr lang="en-US" sz="2500" b="1" dirty="0">
                <a:latin typeface="ML-Aathira" pitchFamily="82" charset="0"/>
              </a:rPr>
              <a:t>-Xv.</a:t>
            </a:r>
            <a:endParaRPr lang="en-US" sz="2500" dirty="0"/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user\Desktop\powerpoint_wallpaper_download cop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5" name="Picture 5" descr="C:\Users\user\Desktop\vadafone\1ff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3352800"/>
            <a:ext cx="1956126" cy="1477962"/>
          </a:xfrm>
          <a:prstGeom prst="rect">
            <a:avLst/>
          </a:prstGeom>
          <a:noFill/>
        </p:spPr>
      </p:pic>
      <p:pic>
        <p:nvPicPr>
          <p:cNvPr id="6" name="Picture 2" descr="C:\Users\user\Desktop\candl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038600"/>
            <a:ext cx="2667000" cy="2667000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533400" y="1600200"/>
            <a:ext cx="8153400" cy="330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de-DE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kz´-am-t¡-­ </a:t>
            </a:r>
            <a:r>
              <a:rPr lang="en-US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at\m-`</a:t>
            </a:r>
            <a:r>
              <a:rPr lang="en-US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mh§Ä</a:t>
            </a:r>
            <a:endParaRPr lang="en-US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L-Aathira" pitchFamily="82" charset="0"/>
            </a:endParaRPr>
          </a:p>
          <a:p>
            <a:pPr algn="just"/>
            <a:endParaRPr lang="en-US" sz="2500" b="1" dirty="0">
              <a:latin typeface="ML-Aathira" pitchFamily="82" charset="0"/>
            </a:endParaRPr>
          </a:p>
          <a:p>
            <a:pPr algn="just"/>
            <a:r>
              <a:rPr lang="en-US" sz="2500" b="1" dirty="0">
                <a:latin typeface="ML-Aathira" pitchFamily="82" charset="0"/>
              </a:rPr>
              <a:t>		*  	 </a:t>
            </a:r>
            <a:r>
              <a:rPr lang="en-US" sz="2500" b="1" dirty="0" err="1">
                <a:latin typeface="ML-Aathira" pitchFamily="82" charset="0"/>
              </a:rPr>
              <a:t>ss</a:t>
            </a:r>
            <a:r>
              <a:rPr lang="en-US" sz="2500" b="1" dirty="0">
                <a:latin typeface="ML-Aathira" pitchFamily="82" charset="0"/>
              </a:rPr>
              <a:t>{</a:t>
            </a:r>
            <a:r>
              <a:rPr lang="en-US" sz="2500" b="1" dirty="0" err="1">
                <a:latin typeface="ML-Aathira" pitchFamily="82" charset="0"/>
              </a:rPr>
              <a:t>IkvX</a:t>
            </a:r>
            <a:r>
              <a:rPr lang="en-US" sz="2500" b="1" dirty="0">
                <a:latin typeface="ML-Aathira" pitchFamily="82" charset="0"/>
              </a:rPr>
              <a:t>-h-</a:t>
            </a:r>
            <a:r>
              <a:rPr lang="en-US" sz="2500" b="1" dirty="0" err="1">
                <a:latin typeface="ML-Aathira" pitchFamily="82" charset="0"/>
              </a:rPr>
              <a:t>hn</a:t>
            </a:r>
            <a:r>
              <a:rPr lang="en-US" sz="2500" b="1" dirty="0">
                <a:latin typeface="ML-Aathira" pitchFamily="82" charset="0"/>
              </a:rPr>
              <a:t>-</a:t>
            </a:r>
            <a:r>
              <a:rPr lang="en-US" sz="2500" b="1" dirty="0" err="1">
                <a:latin typeface="ML-Aathira" pitchFamily="82" charset="0"/>
              </a:rPr>
              <a:t>izm</a:t>
            </a:r>
            <a:r>
              <a:rPr lang="en-US" sz="2500" b="1" dirty="0">
                <a:latin typeface="ML-Aathira" pitchFamily="82" charset="0"/>
              </a:rPr>
              <a:t>-k-¯</a:t>
            </a:r>
            <a:r>
              <a:rPr lang="en-US" sz="2500" b="1" dirty="0" err="1">
                <a:latin typeface="ML-Aathira" pitchFamily="82" charset="0"/>
              </a:rPr>
              <a:t>nÂ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A`n</a:t>
            </a:r>
            <a:r>
              <a:rPr lang="en-US" sz="2500" b="1" dirty="0">
                <a:latin typeface="ML-Aathira" pitchFamily="82" charset="0"/>
              </a:rPr>
              <a:t>-am-\w.</a:t>
            </a:r>
          </a:p>
          <a:p>
            <a:pPr algn="just"/>
            <a:endParaRPr lang="en-US" sz="2500" b="1" dirty="0">
              <a:latin typeface="ML-Aathira" pitchFamily="82" charset="0"/>
            </a:endParaRPr>
          </a:p>
          <a:p>
            <a:r>
              <a:rPr lang="en-US" sz="2500" b="1" dirty="0">
                <a:latin typeface="ML-Aathira" pitchFamily="82" charset="0"/>
              </a:rPr>
              <a:t>		*	</a:t>
            </a:r>
            <a:r>
              <a:rPr lang="en-US" sz="2500" b="1" dirty="0" err="1">
                <a:latin typeface="ML-Aathira" pitchFamily="82" charset="0"/>
              </a:rPr>
              <a:t>k`-bnÂ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cà</a:t>
            </a:r>
            <a:r>
              <a:rPr lang="en-US" sz="2500" b="1" dirty="0">
                <a:latin typeface="ML-Aathira" pitchFamily="82" charset="0"/>
              </a:rPr>
              <a:t>-km-£</a:t>
            </a:r>
            <a:r>
              <a:rPr lang="en-US" sz="2500" b="1" dirty="0" err="1">
                <a:latin typeface="ML-Aathira" pitchFamily="82" charset="0"/>
              </a:rPr>
              <a:t>nXzw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hcn</a:t>
            </a:r>
            <a:r>
              <a:rPr lang="en-US" sz="2500" b="1" dirty="0">
                <a:latin typeface="ML-Aathira" pitchFamily="82" charset="0"/>
              </a:rPr>
              <a:t>-¨-h-</a:t>
            </a:r>
            <a:r>
              <a:rPr lang="en-US" sz="2500" b="1" dirty="0" err="1">
                <a:latin typeface="ML-Aathira" pitchFamily="82" charset="0"/>
              </a:rPr>
              <a:t>tcmSv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BZchpw</a:t>
            </a:r>
            <a:r>
              <a:rPr lang="en-US" sz="2500" b="1" dirty="0">
                <a:latin typeface="ML-Aathira" pitchFamily="82" charset="0"/>
              </a:rPr>
              <a:t> 			</a:t>
            </a:r>
            <a:r>
              <a:rPr lang="en-US" sz="2500" b="1" dirty="0" err="1">
                <a:latin typeface="ML-Aathira" pitchFamily="82" charset="0"/>
              </a:rPr>
              <a:t>kvt</a:t>
            </a:r>
            <a:r>
              <a:rPr lang="en-US" sz="2500" b="1" dirty="0">
                <a:latin typeface="ML-Aathira" pitchFamily="82" charset="0"/>
              </a:rPr>
              <a:t>\</a:t>
            </a:r>
            <a:r>
              <a:rPr lang="en-US" sz="2500" b="1" dirty="0" err="1">
                <a:latin typeface="ML-Aathira" pitchFamily="82" charset="0"/>
              </a:rPr>
              <a:t>lhpw</a:t>
            </a:r>
            <a:r>
              <a:rPr lang="en-US" sz="2500" b="1" dirty="0">
                <a:latin typeface="ML-Aathira" pitchFamily="82" charset="0"/>
              </a:rPr>
              <a:t>.</a:t>
            </a:r>
          </a:p>
          <a:p>
            <a:endParaRPr lang="en-US" sz="2200" b="1" dirty="0">
              <a:latin typeface="ML-Aathira" pitchFamily="82" charset="0"/>
            </a:endParaRPr>
          </a:p>
          <a:p>
            <a:pPr algn="just"/>
            <a:endParaRPr lang="en-US" sz="2200" dirty="0">
              <a:latin typeface="ML-Aathira" pitchFamily="82" charset="0"/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user\Desktop\powerpoint_wallpaper_download cop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5" name="Picture 5" descr="C:\Users\user\Desktop\vadafone\1ff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3352800"/>
            <a:ext cx="1956126" cy="1477962"/>
          </a:xfrm>
          <a:prstGeom prst="rect">
            <a:avLst/>
          </a:prstGeom>
          <a:noFill/>
        </p:spPr>
      </p:pic>
      <p:pic>
        <p:nvPicPr>
          <p:cNvPr id="6" name="Picture 2" descr="C:\Users\user\Desktop\candl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038600"/>
            <a:ext cx="2667000" cy="2667000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685800" y="1600200"/>
            <a:ext cx="7696200" cy="29084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de-DE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kz´-am-t¡-­ </a:t>
            </a:r>
            <a:r>
              <a:rPr lang="en-US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ioe§Ä</a:t>
            </a:r>
            <a:endParaRPr lang="en-US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L-Aathira" pitchFamily="82" charset="0"/>
            </a:endParaRPr>
          </a:p>
          <a:p>
            <a:pPr algn="just"/>
            <a:r>
              <a:rPr lang="en-US" b="1" dirty="0">
                <a:latin typeface="ML-Aathira" pitchFamily="82" charset="0"/>
              </a:rPr>
              <a:t>	</a:t>
            </a:r>
          </a:p>
          <a:p>
            <a:pPr lvl="4" algn="just"/>
            <a:r>
              <a:rPr lang="en-US" sz="2500" b="1" dirty="0">
                <a:latin typeface="ML-Aathira" pitchFamily="82" charset="0"/>
              </a:rPr>
              <a:t>*  	</a:t>
            </a:r>
            <a:r>
              <a:rPr lang="en-US" sz="2500" b="1" dirty="0" err="1">
                <a:latin typeface="ML-Aathira" pitchFamily="82" charset="0"/>
              </a:rPr>
              <a:t>hnizmkw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kwc</a:t>
            </a:r>
            <a:r>
              <a:rPr lang="en-US" sz="2500" b="1" dirty="0">
                <a:latin typeface="ML-Aathira" pitchFamily="82" charset="0"/>
              </a:rPr>
              <a:t>-£n-¡p-¶-</a:t>
            </a:r>
            <a:r>
              <a:rPr lang="en-US" sz="2500" b="1" dirty="0" err="1">
                <a:latin typeface="ML-Aathira" pitchFamily="82" charset="0"/>
              </a:rPr>
              <a:t>Xn</a:t>
            </a:r>
            <a:r>
              <a:rPr lang="en-US" sz="2500" b="1" dirty="0">
                <a:latin typeface="ML-Aathira" pitchFamily="82" charset="0"/>
              </a:rPr>
              <a:t>\p </a:t>
            </a:r>
            <a:r>
              <a:rPr lang="en-US" sz="2500" b="1" dirty="0" err="1">
                <a:latin typeface="ML-Aathira" pitchFamily="82" charset="0"/>
              </a:rPr>
              <a:t>th­n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F´p</a:t>
            </a:r>
            <a:r>
              <a:rPr lang="en-US" sz="2500" b="1" dirty="0">
                <a:latin typeface="ML-Aathira" pitchFamily="82" charset="0"/>
              </a:rPr>
              <a:t> 	 </a:t>
            </a:r>
            <a:r>
              <a:rPr lang="en-US" sz="2500" b="1" dirty="0" err="1">
                <a:latin typeface="ML-Aathira" pitchFamily="82" charset="0"/>
              </a:rPr>
              <a:t>t¢ihpw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Gsä</a:t>
            </a:r>
            <a:r>
              <a:rPr lang="en-US" sz="2500" b="1" dirty="0">
                <a:latin typeface="ML-Aathira" pitchFamily="82" charset="0"/>
              </a:rPr>
              <a:t>-Sp-¡m-\</a:t>
            </a:r>
            <a:r>
              <a:rPr lang="en-US" sz="2500" b="1" dirty="0" err="1">
                <a:latin typeface="ML-Aathira" pitchFamily="82" charset="0"/>
              </a:rPr>
              <a:t>pÅ</a:t>
            </a:r>
            <a:r>
              <a:rPr lang="en-US" sz="2500" b="1" dirty="0">
                <a:latin typeface="ML-Aathira" pitchFamily="82" charset="0"/>
              </a:rPr>
              <a:t> k¶-²X.</a:t>
            </a:r>
          </a:p>
          <a:p>
            <a:pPr lvl="4" algn="just"/>
            <a:endParaRPr lang="en-US" sz="2500" b="1" dirty="0">
              <a:latin typeface="ML-Aathira" pitchFamily="82" charset="0"/>
            </a:endParaRPr>
          </a:p>
          <a:p>
            <a:pPr lvl="4" algn="just"/>
            <a:r>
              <a:rPr lang="en-US" sz="2500" b="1" dirty="0">
                <a:latin typeface="ML-Aathira" pitchFamily="82" charset="0"/>
              </a:rPr>
              <a:t>* 	</a:t>
            </a:r>
            <a:r>
              <a:rPr lang="en-US" sz="2500" b="1" dirty="0" err="1">
                <a:latin typeface="ML-Aathira" pitchFamily="82" charset="0"/>
              </a:rPr>
              <a:t>cà</a:t>
            </a:r>
            <a:r>
              <a:rPr lang="en-US" sz="2500" b="1" dirty="0">
                <a:latin typeface="ML-Aathira" pitchFamily="82" charset="0"/>
              </a:rPr>
              <a:t>-km-£n-I-</a:t>
            </a:r>
            <a:r>
              <a:rPr lang="en-US" sz="2500" b="1" dirty="0" err="1">
                <a:latin typeface="ML-Aathira" pitchFamily="82" charset="0"/>
              </a:rPr>
              <a:t>fpsS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Pohn</a:t>
            </a:r>
            <a:r>
              <a:rPr lang="en-US" sz="2500" b="1" dirty="0">
                <a:latin typeface="ML-Aathira" pitchFamily="82" charset="0"/>
              </a:rPr>
              <a:t>-X-IY-IÄ </a:t>
            </a:r>
            <a:r>
              <a:rPr lang="en-US" sz="2500" b="1" dirty="0" err="1">
                <a:latin typeface="ML-Aathira" pitchFamily="82" charset="0"/>
              </a:rPr>
              <a:t>hmbn</a:t>
            </a:r>
            <a:r>
              <a:rPr lang="en-US" sz="2500" b="1" dirty="0">
                <a:latin typeface="ML-Aathira" pitchFamily="82" charset="0"/>
              </a:rPr>
              <a:t>-		¡</a:t>
            </a:r>
            <a:r>
              <a:rPr lang="en-US" sz="2500" b="1" dirty="0" err="1">
                <a:latin typeface="ML-Aathira" pitchFamily="82" charset="0"/>
              </a:rPr>
              <a:t>p¶p</a:t>
            </a:r>
            <a:r>
              <a:rPr lang="en-US" sz="2500" b="1" dirty="0">
                <a:latin typeface="ML-Aathira" pitchFamily="82" charset="0"/>
              </a:rPr>
              <a:t>.</a:t>
            </a: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 descr="C:\Users\user\Desktop\vadafone\G_Multi0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8800" y="1600200"/>
            <a:ext cx="54102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2" descr="C:\Users\user\Desktop\SMCC PHOTO\Candle-06-june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0" y="1981200"/>
            <a:ext cx="1524000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2895600" y="2667000"/>
            <a:ext cx="3302507" cy="240065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7500" b="1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lgerian" pitchFamily="82" charset="0"/>
              </a:rPr>
              <a:t>Thank</a:t>
            </a:r>
          </a:p>
          <a:p>
            <a:pPr algn="ctr">
              <a:defRPr/>
            </a:pPr>
            <a:r>
              <a:rPr lang="en-US" sz="7500" b="1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lgerian" pitchFamily="82" charset="0"/>
              </a:rPr>
              <a:t>you</a:t>
            </a:r>
          </a:p>
        </p:txBody>
      </p:sp>
      <p:pic>
        <p:nvPicPr>
          <p:cNvPr id="14" name="Picture 8" descr="mobile 032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2333226">
            <a:off x="3962400" y="3503613"/>
            <a:ext cx="1257300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69 0  0.125 0.07467  0.125 0.16667  C 0.125 0.25867  0.069 0.33333  0 0.33333  C -0.069 0.33333  -0.125 0.25867  -0.125 0.16667  C -0.125 0.07467  -0.069 0  0 0  Z" pathEditMode="relative" ptsTypes="">
                                      <p:cBhvr>
                                        <p:cTn id="1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304800" y="457200"/>
            <a:ext cx="84582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Çol-·m-cpsS Xo£vWX \ndª t{]jnX {]hÀ¯-\-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Ä At\-Isc {InkvXobhnizm-k-¯n-te¡v \bn</a:t>
            </a:r>
            <a:r>
              <a:rPr lang="en-US" sz="3000" dirty="0">
                <a:latin typeface="ML-Aathira" pitchFamily="82" charset="0"/>
              </a:rPr>
              <a:t>¨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p. {InkvXp-aXw kzoI-cn-</a:t>
            </a:r>
            <a:r>
              <a:rPr lang="en-US" sz="3000" dirty="0">
                <a:latin typeface="ML-Aathira" pitchFamily="82" charset="0"/>
              </a:rPr>
              <a:t>¨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h-cpsS amXr-Im-]-c-amb Pohn-Xhpw At\-IÀ¡v k`mw-K-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fm-Ip-hm³ {]tNm-Z-\-ta-In.</a:t>
            </a:r>
            <a:endParaRPr kumimoji="0" lang="pt-BR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9200" y="2667000"/>
            <a:ext cx="66294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5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533400" y="685800"/>
            <a:ext cx="8001000" cy="4861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	N{I-hÀ¯nsb tZh-\mbn IcpXn Bcm-[n-¡p-¶ coXn tdmam-km-{am-Py-¯nÂ</a:t>
            </a:r>
            <a:r>
              <a:rPr kumimoji="0" lang="pt-BR" sz="3000" b="0" i="0" u="none" strike="noStrike" cap="none" normalizeH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\ne-\n-¶n-cp-¶p. AXn\v {InkvXym-\n-IÄ X¿m-dm-bn-Ã.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	{InkvXym-\n-IÄ \S-¯n-t¸m¶ {]mÀ</a:t>
            </a:r>
            <a:r>
              <a:rPr lang="en-US" sz="3000" dirty="0">
                <a:latin typeface="ML-Aathira" pitchFamily="82" charset="0"/>
              </a:rPr>
              <a:t>°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\m-k-t½-f-\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sf aäp-Å-hÀ kwi-b-t¯msS ho£-</a:t>
            </a:r>
            <a:r>
              <a:rPr lang="pt-BR" sz="3000" dirty="0">
                <a:latin typeface="ML-Aathira" pitchFamily="82" charset="0"/>
                <a:ea typeface="Times New Roman" pitchFamily="18" charset="0"/>
                <a:cs typeface="ML-Revathi"/>
              </a:rPr>
              <a:t>n-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¡m³ XpS-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n. A¸w apdn-¡Â ip{iq-j-bnÂ X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Ä Cutim-bpsS amwk-c-à-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Ä</a:t>
            </a:r>
            <a:r>
              <a:rPr kumimoji="0" lang="pt-BR" sz="3000" b="0" i="0" u="none" strike="noStrike" cap="none" normalizeH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kzoI-cn-¡p-I-bmWv sN¿p¶Xv F¶ {InkvXym-\n-I-fpsS {]Jym-]\w a\p-jy-¡p-cp-Xnbpw \c-t`m-P-\hpw Ah-cp-sS-taÂ Btcm-]n-¡-s¸-Sm³ CS-bm-¡n.</a:t>
            </a:r>
            <a:endParaRPr kumimoji="0" lang="pt-BR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9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533400" y="533400"/>
            <a:ext cx="8077200" cy="3016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/>
              </a:rPr>
              <a:t>Çol-·m-cpsS cà-km-£nXzw</a:t>
            </a:r>
            <a:endParaRPr kumimoji="0" lang="en-US" sz="4000" b="1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	]cn-ip-²m-ßm-hn-\mÂ \ndªv temI-¯nsâ hnhn[ `mK-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-fn-te¡v t]mb Çol-·m-cpsS kphn-tij {]tLm-j-Ww-hgn At\-IÀ Cutimsb c£-I-\mbn kzoI-cn</a:t>
            </a:r>
            <a:r>
              <a:rPr lang="en-US" sz="3000" dirty="0">
                <a:latin typeface="ML-Aathira" pitchFamily="82" charset="0"/>
              </a:rPr>
              <a:t>¨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p-sIm­v k`-bn-te¡v IS-¶p-h-¶p. AtXm-sSm¸w [mcmfw i{Xp-¡-fp-ap-­m-bn. </a:t>
            </a:r>
            <a:r>
              <a:rPr lang="pt-BR" sz="3000" dirty="0">
                <a:latin typeface="ML-Aathira" pitchFamily="82" charset="0"/>
                <a:ea typeface="Times New Roman" pitchFamily="18" charset="0"/>
                <a:cs typeface="ML-Revathi"/>
              </a:rPr>
              <a:t>tbml¶m³ HgnsI-bpÅ Çol-·m-scÃmw cà-km-£nIfmbn.</a:t>
            </a:r>
            <a:endParaRPr kumimoji="0" lang="pt-BR" sz="300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6600" y="3581400"/>
            <a:ext cx="2532256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EEDANAM 2.MPG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295400" y="609600"/>
            <a:ext cx="6426200" cy="5257800"/>
          </a:xfrm>
          <a:prstGeom prst="rect">
            <a:avLst/>
          </a:prstGeom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424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457200" y="152400"/>
            <a:ext cx="8229600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pt-BR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/>
              </a:rPr>
              <a:t>tdma³N{I-hÀ¯n-amcpw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pt-BR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/>
              </a:rPr>
              <a:t>aX-]o-V-\-</a:t>
            </a:r>
            <a:r>
              <a:rPr lang="en-US" sz="4000" b="1" dirty="0">
                <a:solidFill>
                  <a:srgbClr val="FF0000"/>
                </a:solidFill>
                <a:latin typeface="ML-Aathira" pitchFamily="82" charset="0"/>
              </a:rPr>
              <a:t>§</a:t>
            </a:r>
            <a:r>
              <a:rPr kumimoji="0" lang="pt-BR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/>
              </a:rPr>
              <a:t>fpw</a:t>
            </a:r>
            <a:endParaRPr kumimoji="0" lang="en-US" sz="3000" b="0" i="0" u="none" strike="noStrike" cap="none" normalizeH="0" baseline="0" dirty="0">
              <a:ln>
                <a:noFill/>
              </a:ln>
              <a:solidFill>
                <a:srgbClr val="006600"/>
              </a:solidFill>
              <a:effectLst/>
              <a:latin typeface="ML-Aathira" pitchFamily="82" charset="0"/>
              <a:cs typeface="Arial" pitchFamily="34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pt-BR" sz="30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ML-Aathira" pitchFamily="82" charset="0"/>
                <a:ea typeface="Times New Roman" pitchFamily="18" charset="0"/>
                <a:cs typeface="ML-Revathi"/>
              </a:rPr>
              <a:t>\otdm 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/>
              </a:rPr>
              <a:t>N{I-hÀ¯n-bpsS Imew-ap-XÂ </a:t>
            </a:r>
            <a:r>
              <a:rPr kumimoji="0" lang="pt-BR" sz="3000" b="1" i="0" u="none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latin typeface="ML-Aathira" pitchFamily="82" charset="0"/>
                <a:ea typeface="Times New Roman" pitchFamily="18" charset="0"/>
                <a:cs typeface="ML-Revathi"/>
              </a:rPr>
              <a:t>Utbm-¢o-j³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/>
              </a:rPr>
              <a:t>N{I-hÀ¯n-bpsS Imew-hsc ITn-\-amb 10 </a:t>
            </a:r>
            <a:r>
              <a:rPr lang="pt-BR" sz="3000" dirty="0">
                <a:latin typeface="ML-Aathira" pitchFamily="82" charset="0"/>
                <a:ea typeface="Times New Roman" pitchFamily="18" charset="0"/>
                <a:cs typeface="ML-Revathi"/>
              </a:rPr>
              <a:t>aX-]o-V-\-</a:t>
            </a:r>
            <a:r>
              <a:rPr kumimoji="0" lang="pt-BR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-fmWv {InkvXym-\n-IÄ¡v kln-t¡-­n-h-¶-Xv. \otdm N{I-hÀ¯n-bmWv (54þ68) {InkvXym-\n-Isf hnizm-k-¯nsâ t]cnÂ ]oVn-¸n-¡m³ t{]cn-¸n-</a:t>
            </a:r>
            <a:r>
              <a:rPr lang="en-US" sz="3000" dirty="0">
                <a:latin typeface="ML-Aathira" pitchFamily="82" charset="0"/>
              </a:rPr>
              <a:t>¨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/>
              </a:rPr>
              <a:t>Xv.</a:t>
            </a:r>
            <a:endParaRPr kumimoji="0" lang="pt-BR" sz="3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ML-Aathira" pitchFamily="82" charset="0"/>
              <a:cs typeface="Arial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1524000" y="3429000"/>
            <a:ext cx="6096000" cy="3429000"/>
            <a:chOff x="3048000" y="3429000"/>
            <a:chExt cx="6096000" cy="3429000"/>
          </a:xfrm>
        </p:grpSpPr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524341" y="3429000"/>
              <a:ext cx="3619659" cy="3429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075" name="Picture 3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048000" y="3429000"/>
              <a:ext cx="2519363" cy="34245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EEDANAM 1.MPG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49313" y="515173"/>
            <a:ext cx="7380287" cy="5580827"/>
          </a:xfrm>
          <a:prstGeom prst="rect">
            <a:avLst/>
          </a:prstGeom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156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914400" y="1676400"/>
            <a:ext cx="5562600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pt-BR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/>
              </a:rPr>
              <a:t>1	</a:t>
            </a:r>
            <a:r>
              <a:rPr lang="pt-BR" sz="3000" dirty="0">
                <a:latin typeface="ML-Aathira" pitchFamily="82" charset="0"/>
                <a:ea typeface="Times New Roman" pitchFamily="18" charset="0"/>
                <a:cs typeface="ML-Revathi"/>
              </a:rPr>
              <a:t>\otdm N{I-hÀ¯n- </a:t>
            </a:r>
            <a:endParaRPr kumimoji="0" lang="pt-BR" sz="3000" i="0" u="none" strike="noStrike" cap="none" normalizeH="0" baseline="0" dirty="0">
              <a:ln>
                <a:noFill/>
              </a:ln>
              <a:effectLst/>
              <a:latin typeface="ML-Aathira" pitchFamily="82" charset="0"/>
              <a:ea typeface="Times New Roman" pitchFamily="18" charset="0"/>
              <a:cs typeface="ML-Revathi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/>
              </a:rPr>
              <a:t>2.	sUmao-jy³ N{I-hÀ¯n</a:t>
            </a:r>
            <a:br>
              <a:rPr kumimoji="0" lang="pt-BR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/>
              </a:rPr>
            </a:br>
            <a:r>
              <a:rPr kumimoji="0" lang="pt-BR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/>
              </a:rPr>
              <a:t>3.	{SmP³ N{I-hÀ¯n</a:t>
            </a:r>
            <a:br>
              <a:rPr kumimoji="0" lang="pt-BR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/>
              </a:rPr>
            </a:br>
            <a:r>
              <a:rPr kumimoji="0" lang="pt-BR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/>
              </a:rPr>
              <a:t>4.	Atâm-Wn-bqkv ]bkv</a:t>
            </a:r>
            <a:br>
              <a:rPr kumimoji="0" lang="pt-BR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/>
              </a:rPr>
            </a:br>
            <a:r>
              <a:rPr kumimoji="0" lang="pt-BR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/>
              </a:rPr>
              <a:t>5.	amÀ¡kv Hutd-en-bqkv</a:t>
            </a:r>
            <a:br>
              <a:rPr kumimoji="0" lang="pt-BR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/>
              </a:rPr>
            </a:br>
            <a:r>
              <a:rPr kumimoji="0" lang="pt-BR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/>
              </a:rPr>
              <a:t>6.	sk]vX-an-bkv skth-cn-bkv</a:t>
            </a:r>
            <a:br>
              <a:rPr kumimoji="0" lang="pt-BR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/>
              </a:rPr>
            </a:br>
            <a:r>
              <a:rPr kumimoji="0" lang="pt-BR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/>
              </a:rPr>
              <a:t>7.	amIvknan³ {Smkv</a:t>
            </a:r>
            <a:br>
              <a:rPr kumimoji="0" lang="pt-BR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/>
              </a:rPr>
            </a:br>
            <a:r>
              <a:rPr kumimoji="0" lang="pt-BR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/>
              </a:rPr>
              <a:t>8.	amIvkn-b³ tUjykv</a:t>
            </a:r>
            <a:br>
              <a:rPr kumimoji="0" lang="pt-BR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/>
              </a:rPr>
            </a:br>
            <a:r>
              <a:rPr kumimoji="0" lang="pt-BR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/>
              </a:rPr>
              <a:t>9.	hte-dn-b³</a:t>
            </a:r>
            <a:br>
              <a:rPr kumimoji="0" lang="pt-BR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/>
              </a:rPr>
            </a:br>
            <a:r>
              <a:rPr kumimoji="0" lang="pt-BR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/>
              </a:rPr>
              <a:t>10.	Utbm-¢o-jy³</a:t>
            </a:r>
            <a:endParaRPr kumimoji="0" lang="pt-BR" sz="3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ML-Aathira" pitchFamily="82" charset="0"/>
              <a:cs typeface="Arial" pitchFamily="34" charset="0"/>
            </a:endParaRPr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228600"/>
            <a:ext cx="914400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pt-BR" sz="35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F.-Un. 313 se tIm¬Ì-ssâ³ N{I-hÀ¯n-bpsS anem³ hnfw-_-c-t¯m-Sp-IqSn k`bv¡v kzmX{</a:t>
            </a:r>
            <a:r>
              <a:rPr lang="en-US" sz="3500" b="1" dirty="0">
                <a:solidFill>
                  <a:srgbClr val="FF0000"/>
                </a:solidFill>
                <a:latin typeface="ML-Aathira" pitchFamily="82" charset="0"/>
              </a:rPr>
              <a:t>´</a:t>
            </a:r>
            <a:r>
              <a:rPr kumimoji="0" lang="pt-BR" sz="35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yw In«n.</a:t>
            </a:r>
            <a:endParaRPr kumimoji="0" lang="pt-BR" sz="35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ML-Aathira" pitchFamily="82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1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5" grpId="0"/>
      <p:bldP spid="3174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682</TotalTime>
  <Words>246</Words>
  <Application>Microsoft Office PowerPoint</Application>
  <PresentationFormat>On-screen Show (4:3)</PresentationFormat>
  <Paragraphs>86</Paragraphs>
  <Slides>25</Slides>
  <Notes>0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Office Theme</vt:lpstr>
      <vt:lpstr>k` t{]jnX kaqlw kotdm ae-_mÀ k`-bpsS hnizmk  ]cn-io-e\ ]mTm-hen.</vt:lpstr>
      <vt:lpstr>hnizm-k-¯nsâ hoc-km-£n-IÄ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Lijo chummar</dc:creator>
  <cp:lastModifiedBy>Administrator</cp:lastModifiedBy>
  <cp:revision>146</cp:revision>
  <dcterms:created xsi:type="dcterms:W3CDTF">2011-07-08T15:40:32Z</dcterms:created>
  <dcterms:modified xsi:type="dcterms:W3CDTF">2013-10-25T05:03:05Z</dcterms:modified>
</cp:coreProperties>
</file>